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85" r:id="rId5"/>
    <p:sldId id="291" r:id="rId6"/>
    <p:sldId id="277" r:id="rId7"/>
    <p:sldId id="286" r:id="rId8"/>
    <p:sldId id="262" r:id="rId9"/>
    <p:sldId id="287" r:id="rId10"/>
    <p:sldId id="288" r:id="rId11"/>
    <p:sldId id="289" r:id="rId12"/>
    <p:sldId id="292" r:id="rId13"/>
    <p:sldId id="293" r:id="rId14"/>
    <p:sldId id="290"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7A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144" y="30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2712" y="485"/>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eu Tran" userId="8e291f5c89d44867" providerId="LiveId" clId="{B9D33019-3AFC-4598-A82E-5DE74AB3F25B}"/>
    <pc:docChg chg="undo custSel modSld">
      <pc:chgData name="Hieu Tran" userId="8e291f5c89d44867" providerId="LiveId" clId="{B9D33019-3AFC-4598-A82E-5DE74AB3F25B}" dt="2024-06-12T10:22:25.599" v="92"/>
      <pc:docMkLst>
        <pc:docMk/>
      </pc:docMkLst>
      <pc:sldChg chg="modSp mod">
        <pc:chgData name="Hieu Tran" userId="8e291f5c89d44867" providerId="LiveId" clId="{B9D33019-3AFC-4598-A82E-5DE74AB3F25B}" dt="2024-06-12T10:05:14.626" v="0" actId="1076"/>
        <pc:sldMkLst>
          <pc:docMk/>
          <pc:sldMk cId="1593920805" sldId="262"/>
        </pc:sldMkLst>
        <pc:picChg chg="mod">
          <ac:chgData name="Hieu Tran" userId="8e291f5c89d44867" providerId="LiveId" clId="{B9D33019-3AFC-4598-A82E-5DE74AB3F25B}" dt="2024-06-12T10:05:14.626" v="0" actId="1076"/>
          <ac:picMkLst>
            <pc:docMk/>
            <pc:sldMk cId="1593920805" sldId="262"/>
            <ac:picMk id="18" creationId="{4519A87B-B871-4979-BE2F-4ADBE8AA1B68}"/>
          </ac:picMkLst>
        </pc:picChg>
      </pc:sldChg>
      <pc:sldChg chg="addSp delSp modSp mod">
        <pc:chgData name="Hieu Tran" userId="8e291f5c89d44867" providerId="LiveId" clId="{B9D33019-3AFC-4598-A82E-5DE74AB3F25B}" dt="2024-06-12T10:10:36.881" v="9" actId="1076"/>
        <pc:sldMkLst>
          <pc:docMk/>
          <pc:sldMk cId="2436493926" sldId="276"/>
        </pc:sldMkLst>
        <pc:spChg chg="del">
          <ac:chgData name="Hieu Tran" userId="8e291f5c89d44867" providerId="LiveId" clId="{B9D33019-3AFC-4598-A82E-5DE74AB3F25B}" dt="2024-06-12T10:10:16.299" v="3" actId="478"/>
          <ac:spMkLst>
            <pc:docMk/>
            <pc:sldMk cId="2436493926" sldId="276"/>
            <ac:spMk id="3" creationId="{24AFFC60-19C3-4901-93F7-7AAF4C09F8C6}"/>
          </ac:spMkLst>
        </pc:spChg>
        <pc:spChg chg="del">
          <ac:chgData name="Hieu Tran" userId="8e291f5c89d44867" providerId="LiveId" clId="{B9D33019-3AFC-4598-A82E-5DE74AB3F25B}" dt="2024-06-12T10:10:26.788" v="5" actId="478"/>
          <ac:spMkLst>
            <pc:docMk/>
            <pc:sldMk cId="2436493926" sldId="276"/>
            <ac:spMk id="5" creationId="{65281FE1-3C17-4589-81D6-8580840DA54C}"/>
          </ac:spMkLst>
        </pc:spChg>
        <pc:spChg chg="add del mod">
          <ac:chgData name="Hieu Tran" userId="8e291f5c89d44867" providerId="LiveId" clId="{B9D33019-3AFC-4598-A82E-5DE74AB3F25B}" dt="2024-06-12T10:10:14.417" v="2" actId="478"/>
          <ac:spMkLst>
            <pc:docMk/>
            <pc:sldMk cId="2436493926" sldId="276"/>
            <ac:spMk id="6" creationId="{19C64EEF-8CBF-536E-A1B0-5E4B765C4734}"/>
          </ac:spMkLst>
        </pc:spChg>
        <pc:spChg chg="add del mod">
          <ac:chgData name="Hieu Tran" userId="8e291f5c89d44867" providerId="LiveId" clId="{B9D33019-3AFC-4598-A82E-5DE74AB3F25B}" dt="2024-06-12T10:10:18.301" v="4" actId="478"/>
          <ac:spMkLst>
            <pc:docMk/>
            <pc:sldMk cId="2436493926" sldId="276"/>
            <ac:spMk id="8" creationId="{D2921FC1-B3F7-748E-BCC2-7CF1F65617E1}"/>
          </ac:spMkLst>
        </pc:spChg>
        <pc:spChg chg="add del mod">
          <ac:chgData name="Hieu Tran" userId="8e291f5c89d44867" providerId="LiveId" clId="{B9D33019-3AFC-4598-A82E-5DE74AB3F25B}" dt="2024-06-12T10:10:28.658" v="6" actId="478"/>
          <ac:spMkLst>
            <pc:docMk/>
            <pc:sldMk cId="2436493926" sldId="276"/>
            <ac:spMk id="11" creationId="{1DE9C31B-7B41-314A-52EC-DB56A49AA13A}"/>
          </ac:spMkLst>
        </pc:spChg>
        <pc:spChg chg="del">
          <ac:chgData name="Hieu Tran" userId="8e291f5c89d44867" providerId="LiveId" clId="{B9D33019-3AFC-4598-A82E-5DE74AB3F25B}" dt="2024-06-12T10:10:12.764" v="1" actId="478"/>
          <ac:spMkLst>
            <pc:docMk/>
            <pc:sldMk cId="2436493926" sldId="276"/>
            <ac:spMk id="16" creationId="{513FE871-0072-4E75-B1B8-B4BCF7C6DEAC}"/>
          </ac:spMkLst>
        </pc:spChg>
        <pc:picChg chg="mod">
          <ac:chgData name="Hieu Tran" userId="8e291f5c89d44867" providerId="LiveId" clId="{B9D33019-3AFC-4598-A82E-5DE74AB3F25B}" dt="2024-06-12T10:10:36.881" v="9" actId="1076"/>
          <ac:picMkLst>
            <pc:docMk/>
            <pc:sldMk cId="2436493926" sldId="276"/>
            <ac:picMk id="9" creationId="{830982DC-181F-4404-B1E7-68CBBB6562EF}"/>
          </ac:picMkLst>
        </pc:picChg>
      </pc:sldChg>
      <pc:sldChg chg="modSp mod">
        <pc:chgData name="Hieu Tran" userId="8e291f5c89d44867" providerId="LiveId" clId="{B9D33019-3AFC-4598-A82E-5DE74AB3F25B}" dt="2024-06-12T10:21:57.277" v="85" actId="1076"/>
        <pc:sldMkLst>
          <pc:docMk/>
          <pc:sldMk cId="2243494996" sldId="277"/>
        </pc:sldMkLst>
        <pc:spChg chg="mod">
          <ac:chgData name="Hieu Tran" userId="8e291f5c89d44867" providerId="LiveId" clId="{B9D33019-3AFC-4598-A82E-5DE74AB3F25B}" dt="2024-06-12T10:21:51.208" v="84" actId="1076"/>
          <ac:spMkLst>
            <pc:docMk/>
            <pc:sldMk cId="2243494996" sldId="277"/>
            <ac:spMk id="2" creationId="{6719F29B-F233-48AF-8261-F33A4E079E3E}"/>
          </ac:spMkLst>
        </pc:spChg>
        <pc:spChg chg="mod">
          <ac:chgData name="Hieu Tran" userId="8e291f5c89d44867" providerId="LiveId" clId="{B9D33019-3AFC-4598-A82E-5DE74AB3F25B}" dt="2024-06-12T10:21:57.277" v="85" actId="1076"/>
          <ac:spMkLst>
            <pc:docMk/>
            <pc:sldMk cId="2243494996" sldId="277"/>
            <ac:spMk id="8" creationId="{CF0E8D46-043F-82C7-9103-3147FDE7A992}"/>
          </ac:spMkLst>
        </pc:spChg>
      </pc:sldChg>
      <pc:sldChg chg="modSp mod">
        <pc:chgData name="Hieu Tran" userId="8e291f5c89d44867" providerId="LiveId" clId="{B9D33019-3AFC-4598-A82E-5DE74AB3F25B}" dt="2024-06-12T10:21:18.047" v="81" actId="1076"/>
        <pc:sldMkLst>
          <pc:docMk/>
          <pc:sldMk cId="3749408256" sldId="286"/>
        </pc:sldMkLst>
        <pc:spChg chg="mod">
          <ac:chgData name="Hieu Tran" userId="8e291f5c89d44867" providerId="LiveId" clId="{B9D33019-3AFC-4598-A82E-5DE74AB3F25B}" dt="2024-06-12T10:20:10.975" v="68" actId="1076"/>
          <ac:spMkLst>
            <pc:docMk/>
            <pc:sldMk cId="3749408256" sldId="286"/>
            <ac:spMk id="23" creationId="{722263D4-1C11-22BD-8C84-7A8DCB0C6FFE}"/>
          </ac:spMkLst>
        </pc:spChg>
        <pc:spChg chg="mod">
          <ac:chgData name="Hieu Tran" userId="8e291f5c89d44867" providerId="LiveId" clId="{B9D33019-3AFC-4598-A82E-5DE74AB3F25B}" dt="2024-06-12T10:21:18.047" v="81" actId="1076"/>
          <ac:spMkLst>
            <pc:docMk/>
            <pc:sldMk cId="3749408256" sldId="286"/>
            <ac:spMk id="24" creationId="{D039B9FC-1C5D-9426-77B2-257218492849}"/>
          </ac:spMkLst>
        </pc:spChg>
        <pc:spChg chg="mod">
          <ac:chgData name="Hieu Tran" userId="8e291f5c89d44867" providerId="LiveId" clId="{B9D33019-3AFC-4598-A82E-5DE74AB3F25B}" dt="2024-06-12T10:20:40.004" v="74" actId="1076"/>
          <ac:spMkLst>
            <pc:docMk/>
            <pc:sldMk cId="3749408256" sldId="286"/>
            <ac:spMk id="28" creationId="{91064580-5162-3251-54D1-E39FAEDFC734}"/>
          </ac:spMkLst>
        </pc:spChg>
        <pc:spChg chg="mod">
          <ac:chgData name="Hieu Tran" userId="8e291f5c89d44867" providerId="LiveId" clId="{B9D33019-3AFC-4598-A82E-5DE74AB3F25B}" dt="2024-06-12T10:21:13.524" v="80" actId="14100"/>
          <ac:spMkLst>
            <pc:docMk/>
            <pc:sldMk cId="3749408256" sldId="286"/>
            <ac:spMk id="29" creationId="{4C4BF706-9A87-6E74-B6E6-2F207917C13F}"/>
          </ac:spMkLst>
        </pc:spChg>
        <pc:spChg chg="mod">
          <ac:chgData name="Hieu Tran" userId="8e291f5c89d44867" providerId="LiveId" clId="{B9D33019-3AFC-4598-A82E-5DE74AB3F25B}" dt="2024-06-12T10:20:32.916" v="73" actId="1076"/>
          <ac:spMkLst>
            <pc:docMk/>
            <pc:sldMk cId="3749408256" sldId="286"/>
            <ac:spMk id="34" creationId="{2635541F-4569-6F1B-EBDB-6CD7420BD396}"/>
          </ac:spMkLst>
        </pc:spChg>
      </pc:sldChg>
      <pc:sldChg chg="addSp delSp modSp mod">
        <pc:chgData name="Hieu Tran" userId="8e291f5c89d44867" providerId="LiveId" clId="{B9D33019-3AFC-4598-A82E-5DE74AB3F25B}" dt="2024-06-12T10:19:07.716" v="56" actId="255"/>
        <pc:sldMkLst>
          <pc:docMk/>
          <pc:sldMk cId="1277435090" sldId="287"/>
        </pc:sldMkLst>
        <pc:spChg chg="mod">
          <ac:chgData name="Hieu Tran" userId="8e291f5c89d44867" providerId="LiveId" clId="{B9D33019-3AFC-4598-A82E-5DE74AB3F25B}" dt="2024-06-12T10:19:07.716" v="56" actId="255"/>
          <ac:spMkLst>
            <pc:docMk/>
            <pc:sldMk cId="1277435090" sldId="287"/>
            <ac:spMk id="9" creationId="{FA268A9E-E4E8-0C6A-9702-9DCBC1B74751}"/>
          </ac:spMkLst>
        </pc:spChg>
        <pc:picChg chg="mod">
          <ac:chgData name="Hieu Tran" userId="8e291f5c89d44867" providerId="LiveId" clId="{B9D33019-3AFC-4598-A82E-5DE74AB3F25B}" dt="2024-06-12T10:17:44.308" v="26" actId="1076"/>
          <ac:picMkLst>
            <pc:docMk/>
            <pc:sldMk cId="1277435090" sldId="287"/>
            <ac:picMk id="13" creationId="{C021D799-32ED-F356-EA65-3EDEB263089F}"/>
          </ac:picMkLst>
        </pc:picChg>
        <pc:picChg chg="del mod">
          <ac:chgData name="Hieu Tran" userId="8e291f5c89d44867" providerId="LiveId" clId="{B9D33019-3AFC-4598-A82E-5DE74AB3F25B}" dt="2024-06-12T10:17:13.311" v="14" actId="478"/>
          <ac:picMkLst>
            <pc:docMk/>
            <pc:sldMk cId="1277435090" sldId="287"/>
            <ac:picMk id="15" creationId="{D2303DEE-5A5D-0E09-D930-BBB18BEDA953}"/>
          </ac:picMkLst>
        </pc:picChg>
        <pc:picChg chg="mod">
          <ac:chgData name="Hieu Tran" userId="8e291f5c89d44867" providerId="LiveId" clId="{B9D33019-3AFC-4598-A82E-5DE74AB3F25B}" dt="2024-06-12T10:17:53.623" v="28" actId="1076"/>
          <ac:picMkLst>
            <pc:docMk/>
            <pc:sldMk cId="1277435090" sldId="287"/>
            <ac:picMk id="17" creationId="{FFDCB9BC-CFD5-8205-A369-599E7D107250}"/>
          </ac:picMkLst>
        </pc:picChg>
        <pc:picChg chg="add mod">
          <ac:chgData name="Hieu Tran" userId="8e291f5c89d44867" providerId="LiveId" clId="{B9D33019-3AFC-4598-A82E-5DE74AB3F25B}" dt="2024-06-12T10:17:35.541" v="23" actId="1076"/>
          <ac:picMkLst>
            <pc:docMk/>
            <pc:sldMk cId="1277435090" sldId="287"/>
            <ac:picMk id="19" creationId="{3CB2951D-845D-35B9-0829-F1B76B6C8B17}"/>
          </ac:picMkLst>
        </pc:picChg>
      </pc:sldChg>
      <pc:sldChg chg="modSp mod">
        <pc:chgData name="Hieu Tran" userId="8e291f5c89d44867" providerId="LiveId" clId="{B9D33019-3AFC-4598-A82E-5DE74AB3F25B}" dt="2024-06-12T10:18:58.569" v="55" actId="255"/>
        <pc:sldMkLst>
          <pc:docMk/>
          <pc:sldMk cId="794434087" sldId="288"/>
        </pc:sldMkLst>
        <pc:spChg chg="mod">
          <ac:chgData name="Hieu Tran" userId="8e291f5c89d44867" providerId="LiveId" clId="{B9D33019-3AFC-4598-A82E-5DE74AB3F25B}" dt="2024-06-12T10:18:58.569" v="55" actId="255"/>
          <ac:spMkLst>
            <pc:docMk/>
            <pc:sldMk cId="794434087" sldId="288"/>
            <ac:spMk id="9" creationId="{E555FC01-DE44-2C56-C071-14D647162825}"/>
          </ac:spMkLst>
        </pc:spChg>
      </pc:sldChg>
      <pc:sldChg chg="addSp delSp modSp mod">
        <pc:chgData name="Hieu Tran" userId="8e291f5c89d44867" providerId="LiveId" clId="{B9D33019-3AFC-4598-A82E-5DE74AB3F25B}" dt="2024-06-12T10:22:25.599" v="92"/>
        <pc:sldMkLst>
          <pc:docMk/>
          <pc:sldMk cId="1399198028" sldId="290"/>
        </pc:sldMkLst>
        <pc:spChg chg="add del mod">
          <ac:chgData name="Hieu Tran" userId="8e291f5c89d44867" providerId="LiveId" clId="{B9D33019-3AFC-4598-A82E-5DE74AB3F25B}" dt="2024-06-12T10:22:25.599" v="92"/>
          <ac:spMkLst>
            <pc:docMk/>
            <pc:sldMk cId="1399198028" sldId="290"/>
            <ac:spMk id="12" creationId="{69C60F62-C4C3-6BA5-7057-EE427FD8B72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9D7FC0-1DD1-4CA8-8112-A8C7F40EA6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F0B4FAB-25C6-4E98-9EBB-B23B53E6691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98C9BE-87B7-4760-A22C-329CE4983B43}" type="datetimeFigureOut">
              <a:rPr lang="en-US" smtClean="0"/>
              <a:t>6/12/2024</a:t>
            </a:fld>
            <a:endParaRPr lang="en-US" dirty="0"/>
          </a:p>
        </p:txBody>
      </p:sp>
      <p:sp>
        <p:nvSpPr>
          <p:cNvPr id="4" name="Footer Placeholder 3">
            <a:extLst>
              <a:ext uri="{FF2B5EF4-FFF2-40B4-BE49-F238E27FC236}">
                <a16:creationId xmlns:a16="http://schemas.microsoft.com/office/drawing/2014/main" id="{4D1D8D7A-73C0-4D72-A352-EECD76243E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F5E284F-EDF0-4258-A6DB-1E971D45519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436F7D-74B8-491D-9B56-3C7529DF59F4}" type="slidenum">
              <a:rPr lang="en-US" smtClean="0"/>
              <a:t>‹#›</a:t>
            </a:fld>
            <a:endParaRPr lang="en-US" dirty="0"/>
          </a:p>
        </p:txBody>
      </p:sp>
    </p:spTree>
    <p:extLst>
      <p:ext uri="{BB962C8B-B14F-4D97-AF65-F5344CB8AC3E}">
        <p14:creationId xmlns:p14="http://schemas.microsoft.com/office/powerpoint/2010/main" val="33414326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F89C1D-9DA7-4C69-9BE5-61F988705FB7}" type="datetimeFigureOut">
              <a:rPr lang="en-US" smtClean="0"/>
              <a:t>6/12/2024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B07D3-876E-4CE3-BE97-1887ED6BB637}" type="slidenum">
              <a:rPr lang="en-US" smtClean="0"/>
              <a:t>‹#›</a:t>
            </a:fld>
            <a:endParaRPr lang="en-US" dirty="0"/>
          </a:p>
        </p:txBody>
      </p:sp>
    </p:spTree>
    <p:extLst>
      <p:ext uri="{BB962C8B-B14F-4D97-AF65-F5344CB8AC3E}">
        <p14:creationId xmlns:p14="http://schemas.microsoft.com/office/powerpoint/2010/main" val="274725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2" name="Picture 11" descr="A picture containing outdoor, sky, nature, dune&#10;&#10;Description automatically generated">
            <a:extLst>
              <a:ext uri="{FF2B5EF4-FFF2-40B4-BE49-F238E27FC236}">
                <a16:creationId xmlns:a16="http://schemas.microsoft.com/office/drawing/2014/main" id="{9996762E-98CA-45F3-8778-C77264B504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10600" cy="6858000"/>
          </a:xfrm>
          <a:prstGeom prst="rect">
            <a:avLst/>
          </a:prstGeom>
        </p:spPr>
      </p:pic>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9768840" y="4723772"/>
            <a:ext cx="1708784" cy="1156332"/>
          </a:xfrm>
        </p:spPr>
        <p:txBody>
          <a:bodyPr/>
          <a:lstStyle>
            <a:lvl1pPr marL="0" indent="0" algn="l">
              <a:buNone/>
              <a:defRPr sz="240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9">
            <a:extLst>
              <a:ext uri="{FF2B5EF4-FFF2-40B4-BE49-F238E27FC236}">
                <a16:creationId xmlns:a16="http://schemas.microsoft.com/office/drawing/2014/main" id="{0D510E1D-A8A6-4E4B-8055-B484B4853348}"/>
              </a:ext>
            </a:extLst>
          </p:cNvPr>
          <p:cNvSpPr>
            <a:spLocks noGrp="1"/>
          </p:cNvSpPr>
          <p:nvPr>
            <p:ph type="pic" sz="quarter" idx="13"/>
          </p:nvPr>
        </p:nvSpPr>
        <p:spPr>
          <a:xfrm>
            <a:off x="495300" y="536574"/>
            <a:ext cx="7620000" cy="5784853"/>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E6BAFCD4-E08A-4CBF-B3C6-F99D6523EB03}"/>
              </a:ext>
            </a:extLst>
          </p:cNvPr>
          <p:cNvCxnSpPr>
            <a:cxnSpLocks/>
          </p:cNvCxnSpPr>
          <p:nvPr userDrawn="1"/>
        </p:nvCxnSpPr>
        <p:spPr>
          <a:xfrm flipH="1">
            <a:off x="9768840" y="5701668"/>
            <a:ext cx="242316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888480" y="1122363"/>
            <a:ext cx="4446270" cy="2387600"/>
          </a:xfrm>
        </p:spPr>
        <p:txBody>
          <a:bodyPr anchor="t">
            <a:noAutofit/>
          </a:bodyPr>
          <a:lstStyle>
            <a:lvl1pPr algn="l">
              <a:defRPr sz="6600">
                <a:solidFill>
                  <a:schemeClr val="accent3"/>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277D2B5-DEF8-4833-801A-DC6C2692B990}"/>
              </a:ext>
            </a:extLst>
          </p:cNvPr>
          <p:cNvSpPr>
            <a:spLocks noGrp="1"/>
          </p:cNvSpPr>
          <p:nvPr>
            <p:ph type="body" sz="quarter" idx="14"/>
          </p:nvPr>
        </p:nvSpPr>
        <p:spPr>
          <a:xfrm>
            <a:off x="9341358" y="4162298"/>
            <a:ext cx="1993392" cy="199339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bullets">
    <p:bg>
      <p:bgPr>
        <a:solidFill>
          <a:schemeClr val="accent1"/>
        </a:solidFill>
        <a:effectLst/>
      </p:bgPr>
    </p:bg>
    <p:spTree>
      <p:nvGrpSpPr>
        <p:cNvPr id="1" name=""/>
        <p:cNvGrpSpPr/>
        <p:nvPr/>
      </p:nvGrpSpPr>
      <p:grpSpPr>
        <a:xfrm>
          <a:off x="0" y="0"/>
          <a:ext cx="0" cy="0"/>
          <a:chOff x="0" y="0"/>
          <a:chExt cx="0" cy="0"/>
        </a:xfrm>
      </p:grpSpPr>
      <p:pic>
        <p:nvPicPr>
          <p:cNvPr id="4" name="Picture 3" descr="A group of people riding horses&#10;&#10;Description automatically generated with medium confidence">
            <a:extLst>
              <a:ext uri="{FF2B5EF4-FFF2-40B4-BE49-F238E27FC236}">
                <a16:creationId xmlns:a16="http://schemas.microsoft.com/office/drawing/2014/main" id="{E72A4962-4D36-46EC-8ABF-17FD991808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2230D65-DB5A-4BE3-9C4F-2537D5FDECB5}"/>
              </a:ext>
            </a:extLst>
          </p:cNvPr>
          <p:cNvSpPr/>
          <p:nvPr userDrawn="1"/>
        </p:nvSpPr>
        <p:spPr>
          <a:xfrm>
            <a:off x="1099958" y="2719393"/>
            <a:ext cx="30734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accent3"/>
                </a:solidFill>
              </a:defRPr>
            </a:lvl1pPr>
          </a:lstStyle>
          <a:p>
            <a:r>
              <a:rPr lang="en-US"/>
              <a:t>Click to edit Master title style</a:t>
            </a:r>
            <a:endParaRPr lang="en-ZA"/>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547229" y="3106128"/>
            <a:ext cx="2178858" cy="745593"/>
          </a:xfrm>
        </p:spPr>
        <p:txBody>
          <a:bodyPr anchor="ctr">
            <a:normAutofit/>
          </a:bodyPr>
          <a:lstStyle>
            <a:lvl1pPr marL="0" indent="0" algn="ctr">
              <a:buFont typeface="Arial" panose="020B0604020202020204" pitchFamily="34" charset="0"/>
              <a:buNone/>
              <a:defRPr sz="2800">
                <a:solidFill>
                  <a:schemeClr val="accent3"/>
                </a:solidFill>
                <a:latin typeface="+mj-lt"/>
              </a:defRPr>
            </a:lvl1pPr>
          </a:lstStyle>
          <a:p>
            <a:pPr lvl="0"/>
            <a:r>
              <a:rPr lang="en-US"/>
              <a:t>Bullet 1</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547229" y="4333045"/>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cxnSp>
        <p:nvCxnSpPr>
          <p:cNvPr id="26" name="Straight Connector 25">
            <a:extLst>
              <a:ext uri="{FF2B5EF4-FFF2-40B4-BE49-F238E27FC236}">
                <a16:creationId xmlns:a16="http://schemas.microsoft.com/office/drawing/2014/main" id="{C2FC193C-7F61-40CA-B97F-DE9D338DC965}"/>
              </a:ext>
            </a:extLst>
          </p:cNvPr>
          <p:cNvCxnSpPr>
            <a:cxnSpLocks/>
          </p:cNvCxnSpPr>
          <p:nvPr userDrawn="1"/>
        </p:nvCxnSpPr>
        <p:spPr>
          <a:xfrm>
            <a:off x="2179458" y="4036859"/>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A93A97B-BCBE-41A6-8F7C-75F49A3E9414}"/>
              </a:ext>
            </a:extLst>
          </p:cNvPr>
          <p:cNvSpPr/>
          <p:nvPr userDrawn="1"/>
        </p:nvSpPr>
        <p:spPr>
          <a:xfrm>
            <a:off x="8043609" y="2719393"/>
            <a:ext cx="30734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8">
            <a:extLst>
              <a:ext uri="{FF2B5EF4-FFF2-40B4-BE49-F238E27FC236}">
                <a16:creationId xmlns:a16="http://schemas.microsoft.com/office/drawing/2014/main" id="{C740CCCA-3569-463C-B2AC-A5A7F0D4978C}"/>
              </a:ext>
            </a:extLst>
          </p:cNvPr>
          <p:cNvSpPr>
            <a:spLocks noGrp="1"/>
          </p:cNvSpPr>
          <p:nvPr>
            <p:ph type="body" sz="quarter" idx="35" hasCustomPrompt="1"/>
          </p:nvPr>
        </p:nvSpPr>
        <p:spPr>
          <a:xfrm>
            <a:off x="8490880" y="3106128"/>
            <a:ext cx="2178858" cy="745593"/>
          </a:xfrm>
        </p:spPr>
        <p:txBody>
          <a:bodyPr anchor="ctr">
            <a:normAutofit/>
          </a:bodyPr>
          <a:lstStyle>
            <a:lvl1pPr marL="0" indent="0" algn="ctr">
              <a:buFont typeface="Arial" panose="020B0604020202020204" pitchFamily="34" charset="0"/>
              <a:buNone/>
              <a:defRPr sz="2800">
                <a:solidFill>
                  <a:schemeClr val="accent3"/>
                </a:solidFill>
                <a:latin typeface="+mj-lt"/>
              </a:defRPr>
            </a:lvl1pPr>
          </a:lstStyle>
          <a:p>
            <a:pPr lvl="0"/>
            <a:r>
              <a:rPr lang="en-US"/>
              <a:t>Bullet 1</a:t>
            </a:r>
            <a:endParaRPr lang="en-ZA"/>
          </a:p>
        </p:txBody>
      </p:sp>
      <p:sp>
        <p:nvSpPr>
          <p:cNvPr id="27" name="Text Placeholder 10">
            <a:extLst>
              <a:ext uri="{FF2B5EF4-FFF2-40B4-BE49-F238E27FC236}">
                <a16:creationId xmlns:a16="http://schemas.microsoft.com/office/drawing/2014/main" id="{F8CE8B97-7C16-44A0-BFB9-F96C5984325B}"/>
              </a:ext>
            </a:extLst>
          </p:cNvPr>
          <p:cNvSpPr>
            <a:spLocks noGrp="1"/>
          </p:cNvSpPr>
          <p:nvPr>
            <p:ph type="body" sz="quarter" idx="36" hasCustomPrompt="1"/>
          </p:nvPr>
        </p:nvSpPr>
        <p:spPr>
          <a:xfrm>
            <a:off x="8490880" y="4333045"/>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cxnSp>
        <p:nvCxnSpPr>
          <p:cNvPr id="29" name="Straight Connector 28">
            <a:extLst>
              <a:ext uri="{FF2B5EF4-FFF2-40B4-BE49-F238E27FC236}">
                <a16:creationId xmlns:a16="http://schemas.microsoft.com/office/drawing/2014/main" id="{DE2C4107-B380-4B54-A179-81B6EE4FE61C}"/>
              </a:ext>
            </a:extLst>
          </p:cNvPr>
          <p:cNvCxnSpPr>
            <a:cxnSpLocks/>
          </p:cNvCxnSpPr>
          <p:nvPr userDrawn="1"/>
        </p:nvCxnSpPr>
        <p:spPr>
          <a:xfrm>
            <a:off x="9123109" y="4036859"/>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1DCE194-0C0A-4B39-AC60-F38FF6DF9302}"/>
              </a:ext>
            </a:extLst>
          </p:cNvPr>
          <p:cNvSpPr/>
          <p:nvPr userDrawn="1"/>
        </p:nvSpPr>
        <p:spPr>
          <a:xfrm>
            <a:off x="4559300" y="2719393"/>
            <a:ext cx="30734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 Placeholder 8">
            <a:extLst>
              <a:ext uri="{FF2B5EF4-FFF2-40B4-BE49-F238E27FC236}">
                <a16:creationId xmlns:a16="http://schemas.microsoft.com/office/drawing/2014/main" id="{89436B85-0AC5-4B9C-991F-09BD4B25D6D7}"/>
              </a:ext>
            </a:extLst>
          </p:cNvPr>
          <p:cNvSpPr>
            <a:spLocks noGrp="1"/>
          </p:cNvSpPr>
          <p:nvPr>
            <p:ph type="body" sz="quarter" idx="37" hasCustomPrompt="1"/>
          </p:nvPr>
        </p:nvSpPr>
        <p:spPr>
          <a:xfrm>
            <a:off x="5006571" y="3106128"/>
            <a:ext cx="2178858" cy="745593"/>
          </a:xfrm>
        </p:spPr>
        <p:txBody>
          <a:bodyPr anchor="ctr">
            <a:normAutofit/>
          </a:bodyPr>
          <a:lstStyle>
            <a:lvl1pPr marL="0" indent="0" algn="ctr">
              <a:buFont typeface="Arial" panose="020B0604020202020204" pitchFamily="34" charset="0"/>
              <a:buNone/>
              <a:defRPr sz="2800">
                <a:solidFill>
                  <a:schemeClr val="accent3"/>
                </a:solidFill>
                <a:latin typeface="+mj-lt"/>
              </a:defRPr>
            </a:lvl1pPr>
          </a:lstStyle>
          <a:p>
            <a:pPr lvl="0"/>
            <a:r>
              <a:rPr lang="en-US"/>
              <a:t>Bullet 1</a:t>
            </a:r>
            <a:endParaRPr lang="en-ZA"/>
          </a:p>
        </p:txBody>
      </p:sp>
      <p:sp>
        <p:nvSpPr>
          <p:cNvPr id="33" name="Text Placeholder 10">
            <a:extLst>
              <a:ext uri="{FF2B5EF4-FFF2-40B4-BE49-F238E27FC236}">
                <a16:creationId xmlns:a16="http://schemas.microsoft.com/office/drawing/2014/main" id="{A5815370-788B-420F-8599-14DD0C007C09}"/>
              </a:ext>
            </a:extLst>
          </p:cNvPr>
          <p:cNvSpPr>
            <a:spLocks noGrp="1"/>
          </p:cNvSpPr>
          <p:nvPr>
            <p:ph type="body" sz="quarter" idx="38" hasCustomPrompt="1"/>
          </p:nvPr>
        </p:nvSpPr>
        <p:spPr>
          <a:xfrm>
            <a:off x="5006571" y="4333045"/>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cxnSp>
        <p:nvCxnSpPr>
          <p:cNvPr id="34" name="Straight Connector 33">
            <a:extLst>
              <a:ext uri="{FF2B5EF4-FFF2-40B4-BE49-F238E27FC236}">
                <a16:creationId xmlns:a16="http://schemas.microsoft.com/office/drawing/2014/main" id="{7B9BE1E5-4A83-4CB5-9052-BC1A7677D705}"/>
              </a:ext>
            </a:extLst>
          </p:cNvPr>
          <p:cNvCxnSpPr>
            <a:cxnSpLocks/>
          </p:cNvCxnSpPr>
          <p:nvPr userDrawn="1"/>
        </p:nvCxnSpPr>
        <p:spPr>
          <a:xfrm>
            <a:off x="5638800" y="4036859"/>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5" name="Date Placeholder 2">
            <a:extLst>
              <a:ext uri="{FF2B5EF4-FFF2-40B4-BE49-F238E27FC236}">
                <a16:creationId xmlns:a16="http://schemas.microsoft.com/office/drawing/2014/main" id="{C3697011-E6CC-4901-995E-295A6B2A1FB1}"/>
              </a:ext>
            </a:extLst>
          </p:cNvPr>
          <p:cNvSpPr>
            <a:spLocks noGrp="1"/>
          </p:cNvSpPr>
          <p:nvPr>
            <p:ph type="dt" sz="half" idx="10"/>
          </p:nvPr>
        </p:nvSpPr>
        <p:spPr>
          <a:xfrm>
            <a:off x="838200" y="6356350"/>
            <a:ext cx="2743200" cy="365125"/>
          </a:xfrm>
        </p:spPr>
        <p:txBody>
          <a:bodyPr/>
          <a:lstStyle>
            <a:lvl1pPr>
              <a:defRPr>
                <a:solidFill>
                  <a:schemeClr val="accent1"/>
                </a:solidFill>
              </a:defRPr>
            </a:lvl1pPr>
          </a:lstStyle>
          <a:p>
            <a:r>
              <a:rPr lang="en-US"/>
              <a:t>6/22/20XX</a:t>
            </a:r>
            <a:endParaRPr lang="en-US" dirty="0"/>
          </a:p>
        </p:txBody>
      </p:sp>
      <p:sp>
        <p:nvSpPr>
          <p:cNvPr id="36" name="Footer Placeholder 3">
            <a:extLst>
              <a:ext uri="{FF2B5EF4-FFF2-40B4-BE49-F238E27FC236}">
                <a16:creationId xmlns:a16="http://schemas.microsoft.com/office/drawing/2014/main" id="{EA6FBB3A-E08E-4C9D-A6BC-A443762939C0}"/>
              </a:ext>
            </a:extLst>
          </p:cNvPr>
          <p:cNvSpPr>
            <a:spLocks noGrp="1"/>
          </p:cNvSpPr>
          <p:nvPr>
            <p:ph type="ftr" sz="quarter" idx="11"/>
          </p:nvPr>
        </p:nvSpPr>
        <p:spPr>
          <a:xfrm>
            <a:off x="4038600" y="6356350"/>
            <a:ext cx="4114800" cy="365125"/>
          </a:xfrm>
        </p:spPr>
        <p:txBody>
          <a:bodyPr/>
          <a:lstStyle>
            <a:lvl1pPr>
              <a:defRPr>
                <a:solidFill>
                  <a:schemeClr val="accent1"/>
                </a:solidFill>
              </a:defRPr>
            </a:lvl1pPr>
          </a:lstStyle>
          <a:p>
            <a:r>
              <a:rPr lang="en-US" dirty="0"/>
              <a:t>Pitch deck</a:t>
            </a:r>
          </a:p>
        </p:txBody>
      </p:sp>
      <p:sp>
        <p:nvSpPr>
          <p:cNvPr id="37" name="Slide Number Placeholder 4">
            <a:extLst>
              <a:ext uri="{FF2B5EF4-FFF2-40B4-BE49-F238E27FC236}">
                <a16:creationId xmlns:a16="http://schemas.microsoft.com/office/drawing/2014/main" id="{741F3B34-2439-43D5-886C-2652B0BFD186}"/>
              </a:ext>
            </a:extLst>
          </p:cNvPr>
          <p:cNvSpPr>
            <a:spLocks noGrp="1"/>
          </p:cNvSpPr>
          <p:nvPr>
            <p:ph type="sldNum" sz="quarter" idx="12"/>
          </p:nvPr>
        </p:nvSpPr>
        <p:spPr>
          <a:xfrm>
            <a:off x="8610600" y="6356350"/>
            <a:ext cx="2743200" cy="365125"/>
          </a:xfrm>
        </p:spPr>
        <p:txBody>
          <a:bodyPr/>
          <a:lstStyle>
            <a:lvl1pPr>
              <a:defRPr>
                <a:solidFill>
                  <a:schemeClr val="accent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92051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4CF7930-2AA6-47D6-A0F2-438A1BDA76F6}"/>
              </a:ext>
            </a:extLst>
          </p:cNvPr>
          <p:cNvSpPr/>
          <p:nvPr userDrawn="1"/>
        </p:nvSpPr>
        <p:spPr>
          <a:xfrm>
            <a:off x="7551735" y="0"/>
            <a:ext cx="464026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3">
                    <a:lumMod val="60000"/>
                    <a:lumOff val="40000"/>
                  </a:schemeClr>
                </a:solidFill>
              </a:defRPr>
            </a:lvl1pPr>
          </a:lstStyle>
          <a:p>
            <a:r>
              <a:rPr lang="en-US"/>
              <a:t>6/22/20XX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3">
                    <a:lumMod val="60000"/>
                    <a:lumOff val="40000"/>
                  </a:schemeClr>
                </a:solidFill>
              </a:defRPr>
            </a:lvl1pPr>
          </a:lstStyle>
          <a:p>
            <a:r>
              <a:rPr lang="en-US" dirty="0"/>
              <a:t>Pitch deck</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pic>
        <p:nvPicPr>
          <p:cNvPr id="14" name="Picture 13">
            <a:extLst>
              <a:ext uri="{FF2B5EF4-FFF2-40B4-BE49-F238E27FC236}">
                <a16:creationId xmlns:a16="http://schemas.microsoft.com/office/drawing/2014/main" id="{775779ED-1BC5-487B-8B42-16D736E7AD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47467" y="0"/>
            <a:ext cx="304268" cy="6858000"/>
          </a:xfrm>
          <a:prstGeom prst="rect">
            <a:avLst/>
          </a:prstGeom>
        </p:spPr>
      </p:pic>
      <p:sp>
        <p:nvSpPr>
          <p:cNvPr id="18" name="Content Placeholder 2">
            <a:extLst>
              <a:ext uri="{FF2B5EF4-FFF2-40B4-BE49-F238E27FC236}">
                <a16:creationId xmlns:a16="http://schemas.microsoft.com/office/drawing/2014/main" id="{E5BF40A6-F21A-4A84-8F8C-11A4BBCD9B66}"/>
              </a:ext>
            </a:extLst>
          </p:cNvPr>
          <p:cNvSpPr>
            <a:spLocks noGrp="1"/>
          </p:cNvSpPr>
          <p:nvPr>
            <p:ph idx="1"/>
          </p:nvPr>
        </p:nvSpPr>
        <p:spPr>
          <a:xfrm>
            <a:off x="1162050" y="4347256"/>
            <a:ext cx="3975804" cy="1829706"/>
          </a:xfrm>
        </p:spPr>
        <p:txBody>
          <a:bodyPr lIns="0" rIns="0">
            <a:normAutofit/>
          </a:bodyPr>
          <a:lstStyle>
            <a:lvl1pPr marL="0" indent="0">
              <a:lnSpc>
                <a:spcPts val="1700"/>
              </a:lnSpc>
              <a:buNone/>
              <a:defRPr sz="1200">
                <a:solidFill>
                  <a:schemeClr val="accent3"/>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cxnSp>
        <p:nvCxnSpPr>
          <p:cNvPr id="19" name="Straight Connector 18">
            <a:extLst>
              <a:ext uri="{FF2B5EF4-FFF2-40B4-BE49-F238E27FC236}">
                <a16:creationId xmlns:a16="http://schemas.microsoft.com/office/drawing/2014/main" id="{6DCCE84A-20A5-4E69-9CF9-78FA30B351AC}"/>
              </a:ext>
            </a:extLst>
          </p:cNvPr>
          <p:cNvCxnSpPr>
            <a:cxnSpLocks/>
          </p:cNvCxnSpPr>
          <p:nvPr userDrawn="1"/>
        </p:nvCxnSpPr>
        <p:spPr>
          <a:xfrm>
            <a:off x="1162050" y="2333625"/>
            <a:ext cx="0" cy="129131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7D45E80-A572-4F1F-A6DC-46C7E86A6F11}"/>
              </a:ext>
            </a:extLst>
          </p:cNvPr>
          <p:cNvSpPr>
            <a:spLocks noGrp="1"/>
          </p:cNvSpPr>
          <p:nvPr>
            <p:ph type="title"/>
          </p:nvPr>
        </p:nvSpPr>
        <p:spPr>
          <a:xfrm>
            <a:off x="1162049" y="523875"/>
            <a:ext cx="4514849" cy="1514476"/>
          </a:xfrm>
        </p:spPr>
        <p:txBody>
          <a:bodyPr lIns="0" rIns="0" anchor="b"/>
          <a:lstStyle>
            <a:lvl1pPr>
              <a:defRPr>
                <a:solidFill>
                  <a:schemeClr val="accent3"/>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Click to edit Master title style</a:t>
            </a:r>
          </a:p>
        </p:txBody>
      </p:sp>
      <p:sp>
        <p:nvSpPr>
          <p:cNvPr id="23" name="Text Placeholder 22">
            <a:extLst>
              <a:ext uri="{FF2B5EF4-FFF2-40B4-BE49-F238E27FC236}">
                <a16:creationId xmlns:a16="http://schemas.microsoft.com/office/drawing/2014/main" id="{4EEF521D-CBF5-4B15-9226-23563A8C3AA5}"/>
              </a:ext>
            </a:extLst>
          </p:cNvPr>
          <p:cNvSpPr>
            <a:spLocks noGrp="1"/>
          </p:cNvSpPr>
          <p:nvPr>
            <p:ph type="body" sz="quarter" idx="13"/>
          </p:nvPr>
        </p:nvSpPr>
        <p:spPr>
          <a:xfrm>
            <a:off x="1161346" y="3956731"/>
            <a:ext cx="3975804" cy="390525"/>
          </a:xfrm>
        </p:spPr>
        <p:txBody>
          <a:bodyPr lIns="0">
            <a:noAutofit/>
          </a:bodyPr>
          <a:lstStyle>
            <a:lvl1pPr marL="0" indent="0">
              <a:buNone/>
              <a:defRPr sz="1200" b="1">
                <a:solidFill>
                  <a:schemeClr val="accent3"/>
                </a:solidFill>
              </a:defRPr>
            </a:lvl1pPr>
          </a:lstStyle>
          <a:p>
            <a:pPr lvl="0"/>
            <a:r>
              <a:rPr lang="en-US"/>
              <a:t>Click to edit Master text styles</a:t>
            </a:r>
          </a:p>
        </p:txBody>
      </p:sp>
      <p:sp>
        <p:nvSpPr>
          <p:cNvPr id="25" name="Content Placeholder 2">
            <a:extLst>
              <a:ext uri="{FF2B5EF4-FFF2-40B4-BE49-F238E27FC236}">
                <a16:creationId xmlns:a16="http://schemas.microsoft.com/office/drawing/2014/main" id="{B85B4523-BC07-42A3-8A4D-5E2D9CAE0DA3}"/>
              </a:ext>
            </a:extLst>
          </p:cNvPr>
          <p:cNvSpPr>
            <a:spLocks noGrp="1"/>
          </p:cNvSpPr>
          <p:nvPr>
            <p:ph idx="14"/>
          </p:nvPr>
        </p:nvSpPr>
        <p:spPr>
          <a:xfrm>
            <a:off x="7920887" y="2856735"/>
            <a:ext cx="3902664" cy="712731"/>
          </a:xfrm>
        </p:spPr>
        <p:txBody>
          <a:bodyPr lIns="0" rIns="0">
            <a:normAutofit/>
          </a:bodyPr>
          <a:lstStyle>
            <a:lvl1pPr marL="0" indent="0" algn="ctr">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26" name="Text Placeholder 22">
            <a:extLst>
              <a:ext uri="{FF2B5EF4-FFF2-40B4-BE49-F238E27FC236}">
                <a16:creationId xmlns:a16="http://schemas.microsoft.com/office/drawing/2014/main" id="{534AB7F6-3491-4274-B3F2-F871EFB72027}"/>
              </a:ext>
            </a:extLst>
          </p:cNvPr>
          <p:cNvSpPr>
            <a:spLocks noGrp="1"/>
          </p:cNvSpPr>
          <p:nvPr>
            <p:ph type="body" sz="quarter" idx="15"/>
          </p:nvPr>
        </p:nvSpPr>
        <p:spPr>
          <a:xfrm>
            <a:off x="7920183" y="2542410"/>
            <a:ext cx="3902664" cy="390525"/>
          </a:xfrm>
        </p:spPr>
        <p:txBody>
          <a:bodyPr lIns="0">
            <a:noAutofit/>
          </a:bodyPr>
          <a:lstStyle>
            <a:lvl1pPr marL="0" indent="0" algn="ctr">
              <a:buNone/>
              <a:defRPr sz="1200" b="1">
                <a:solidFill>
                  <a:schemeClr val="accent1"/>
                </a:solidFill>
              </a:defRPr>
            </a:lvl1pPr>
          </a:lstStyle>
          <a:p>
            <a:pPr lvl="0"/>
            <a:r>
              <a:rPr lang="en-US"/>
              <a:t>Click to edit Master text styles</a:t>
            </a:r>
          </a:p>
        </p:txBody>
      </p:sp>
      <p:sp>
        <p:nvSpPr>
          <p:cNvPr id="28" name="Content Placeholder 2">
            <a:extLst>
              <a:ext uri="{FF2B5EF4-FFF2-40B4-BE49-F238E27FC236}">
                <a16:creationId xmlns:a16="http://schemas.microsoft.com/office/drawing/2014/main" id="{4B1BC6A9-C15F-4476-80D3-8E9A9A98B2F9}"/>
              </a:ext>
            </a:extLst>
          </p:cNvPr>
          <p:cNvSpPr>
            <a:spLocks noGrp="1"/>
          </p:cNvSpPr>
          <p:nvPr>
            <p:ph idx="16"/>
          </p:nvPr>
        </p:nvSpPr>
        <p:spPr>
          <a:xfrm>
            <a:off x="7920887" y="4162990"/>
            <a:ext cx="3902664" cy="712731"/>
          </a:xfrm>
        </p:spPr>
        <p:txBody>
          <a:bodyPr lIns="0" rIns="0">
            <a:normAutofit/>
          </a:bodyPr>
          <a:lstStyle>
            <a:lvl1pPr marL="0" indent="0" algn="ctr">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29" name="Text Placeholder 22">
            <a:extLst>
              <a:ext uri="{FF2B5EF4-FFF2-40B4-BE49-F238E27FC236}">
                <a16:creationId xmlns:a16="http://schemas.microsoft.com/office/drawing/2014/main" id="{99021676-27CC-4430-A253-24147747F467}"/>
              </a:ext>
            </a:extLst>
          </p:cNvPr>
          <p:cNvSpPr>
            <a:spLocks noGrp="1"/>
          </p:cNvSpPr>
          <p:nvPr>
            <p:ph type="body" sz="quarter" idx="17"/>
          </p:nvPr>
        </p:nvSpPr>
        <p:spPr>
          <a:xfrm>
            <a:off x="7920183" y="3848665"/>
            <a:ext cx="3902664" cy="390525"/>
          </a:xfrm>
        </p:spPr>
        <p:txBody>
          <a:bodyPr lIns="0">
            <a:noAutofit/>
          </a:bodyPr>
          <a:lstStyle>
            <a:lvl1pPr marL="0" indent="0" algn="ctr">
              <a:buNone/>
              <a:defRPr sz="1200" b="1">
                <a:solidFill>
                  <a:schemeClr val="accent1"/>
                </a:solidFill>
              </a:defRPr>
            </a:lvl1pPr>
          </a:lstStyle>
          <a:p>
            <a:pPr lvl="0"/>
            <a:r>
              <a:rPr lang="en-US"/>
              <a:t>Click to edit Master text styles</a:t>
            </a:r>
          </a:p>
        </p:txBody>
      </p:sp>
      <p:sp>
        <p:nvSpPr>
          <p:cNvPr id="32" name="Content Placeholder 2">
            <a:extLst>
              <a:ext uri="{FF2B5EF4-FFF2-40B4-BE49-F238E27FC236}">
                <a16:creationId xmlns:a16="http://schemas.microsoft.com/office/drawing/2014/main" id="{9CDFC7FE-62FA-4943-BCDD-808A7ABBF21F}"/>
              </a:ext>
            </a:extLst>
          </p:cNvPr>
          <p:cNvSpPr>
            <a:spLocks noGrp="1"/>
          </p:cNvSpPr>
          <p:nvPr>
            <p:ph idx="18"/>
          </p:nvPr>
        </p:nvSpPr>
        <p:spPr>
          <a:xfrm>
            <a:off x="7920887" y="5469245"/>
            <a:ext cx="3902664" cy="712731"/>
          </a:xfrm>
        </p:spPr>
        <p:txBody>
          <a:bodyPr lIns="0" rIns="0">
            <a:normAutofit/>
          </a:bodyPr>
          <a:lstStyle>
            <a:lvl1pPr marL="0" indent="0" algn="ctr">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33" name="Text Placeholder 22">
            <a:extLst>
              <a:ext uri="{FF2B5EF4-FFF2-40B4-BE49-F238E27FC236}">
                <a16:creationId xmlns:a16="http://schemas.microsoft.com/office/drawing/2014/main" id="{F0CD399E-155D-416D-8EF4-4190995DC162}"/>
              </a:ext>
            </a:extLst>
          </p:cNvPr>
          <p:cNvSpPr>
            <a:spLocks noGrp="1"/>
          </p:cNvSpPr>
          <p:nvPr>
            <p:ph type="body" sz="quarter" idx="19"/>
          </p:nvPr>
        </p:nvSpPr>
        <p:spPr>
          <a:xfrm>
            <a:off x="7920183" y="5154920"/>
            <a:ext cx="3902664" cy="390525"/>
          </a:xfrm>
        </p:spPr>
        <p:txBody>
          <a:bodyPr lIns="0">
            <a:noAutofit/>
          </a:bodyPr>
          <a:lstStyle>
            <a:lvl1pPr marL="0" indent="0" algn="ctr">
              <a:buNone/>
              <a:defRPr sz="1200" b="1">
                <a:solidFill>
                  <a:schemeClr val="accent1"/>
                </a:solidFill>
              </a:defRPr>
            </a:lvl1pPr>
          </a:lstStyle>
          <a:p>
            <a:pPr lvl="0"/>
            <a:r>
              <a:rPr lang="en-US"/>
              <a:t>Click to edit Master text styles</a:t>
            </a:r>
          </a:p>
        </p:txBody>
      </p:sp>
      <p:sp>
        <p:nvSpPr>
          <p:cNvPr id="34" name="Text Placeholder 22">
            <a:extLst>
              <a:ext uri="{FF2B5EF4-FFF2-40B4-BE49-F238E27FC236}">
                <a16:creationId xmlns:a16="http://schemas.microsoft.com/office/drawing/2014/main" id="{34648533-B8C6-451A-A70F-831EBFABA61B}"/>
              </a:ext>
            </a:extLst>
          </p:cNvPr>
          <p:cNvSpPr>
            <a:spLocks noGrp="1"/>
          </p:cNvSpPr>
          <p:nvPr>
            <p:ph type="body" sz="quarter" idx="20"/>
          </p:nvPr>
        </p:nvSpPr>
        <p:spPr>
          <a:xfrm>
            <a:off x="7920184" y="1652142"/>
            <a:ext cx="3902664" cy="390525"/>
          </a:xfrm>
        </p:spPr>
        <p:txBody>
          <a:bodyPr lIns="0">
            <a:noAutofit/>
          </a:bodyPr>
          <a:lstStyle>
            <a:lvl1pPr marL="0" indent="0" algn="ctr">
              <a:buNone/>
              <a:defRPr sz="1800" b="1">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6926302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ZA"/>
          </a:p>
        </p:txBody>
      </p:sp>
      <p:sp>
        <p:nvSpPr>
          <p:cNvPr id="15" name="Text Placeholder 14">
            <a:extLst>
              <a:ext uri="{FF2B5EF4-FFF2-40B4-BE49-F238E27FC236}">
                <a16:creationId xmlns:a16="http://schemas.microsoft.com/office/drawing/2014/main" id="{75DDABA0-16CE-4E19-BE69-D9B7A7E49D8D}"/>
              </a:ext>
            </a:extLst>
          </p:cNvPr>
          <p:cNvSpPr>
            <a:spLocks noGrp="1"/>
          </p:cNvSpPr>
          <p:nvPr>
            <p:ph type="body" sz="quarter" idx="15" hasCustomPrompt="1"/>
          </p:nvPr>
        </p:nvSpPr>
        <p:spPr>
          <a:xfrm>
            <a:off x="5242517" y="1599947"/>
            <a:ext cx="1706965"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a:t>Click to add name</a:t>
            </a:r>
          </a:p>
        </p:txBody>
      </p:sp>
      <p:sp>
        <p:nvSpPr>
          <p:cNvPr id="16" name="Text Placeholder 14">
            <a:extLst>
              <a:ext uri="{FF2B5EF4-FFF2-40B4-BE49-F238E27FC236}">
                <a16:creationId xmlns:a16="http://schemas.microsoft.com/office/drawing/2014/main" id="{9EFF9B48-1E60-4470-A40A-EA2726265BEE}"/>
              </a:ext>
            </a:extLst>
          </p:cNvPr>
          <p:cNvSpPr>
            <a:spLocks noGrp="1"/>
          </p:cNvSpPr>
          <p:nvPr>
            <p:ph type="body" sz="quarter" idx="17" hasCustomPrompt="1"/>
          </p:nvPr>
        </p:nvSpPr>
        <p:spPr>
          <a:xfrm>
            <a:off x="5242517" y="5468790"/>
            <a:ext cx="1706965"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2886CA7A-CC77-44B3-A1CA-BBA33F221C4B}"/>
              </a:ext>
            </a:extLst>
          </p:cNvPr>
          <p:cNvSpPr>
            <a:spLocks noGrp="1"/>
          </p:cNvSpPr>
          <p:nvPr>
            <p:ph type="body" sz="quarter" idx="19" hasCustomPrompt="1"/>
          </p:nvPr>
        </p:nvSpPr>
        <p:spPr>
          <a:xfrm>
            <a:off x="8446329" y="3528829"/>
            <a:ext cx="1380681"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2132A9FB-F78E-4979-8041-C3FA3A93D81B}"/>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19" name="Text Placeholder 14">
            <a:extLst>
              <a:ext uri="{FF2B5EF4-FFF2-40B4-BE49-F238E27FC236}">
                <a16:creationId xmlns:a16="http://schemas.microsoft.com/office/drawing/2014/main" id="{2A01AEF9-4E0C-4384-AAB1-9B179A87913E}"/>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0" name="Text Placeholder 14">
            <a:extLst>
              <a:ext uri="{FF2B5EF4-FFF2-40B4-BE49-F238E27FC236}">
                <a16:creationId xmlns:a16="http://schemas.microsoft.com/office/drawing/2014/main" id="{08B5B546-0DF9-45E4-A795-FE967C5ECD4A}"/>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1" name="Text Placeholder 14">
            <a:extLst>
              <a:ext uri="{FF2B5EF4-FFF2-40B4-BE49-F238E27FC236}">
                <a16:creationId xmlns:a16="http://schemas.microsoft.com/office/drawing/2014/main" id="{B68C7EB3-2B31-41FF-89E8-F0EBD766217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2" name="Text Placeholder 14">
            <a:extLst>
              <a:ext uri="{FF2B5EF4-FFF2-40B4-BE49-F238E27FC236}">
                <a16:creationId xmlns:a16="http://schemas.microsoft.com/office/drawing/2014/main" id="{66C27F8B-B209-493E-BAB8-FDDE2157DB0A}"/>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84BDCF5-6254-4805-96B8-A31EE31D46E2}"/>
              </a:ext>
            </a:extLst>
          </p:cNvPr>
          <p:cNvSpPr>
            <a:spLocks noGrp="1"/>
          </p:cNvSpPr>
          <p:nvPr>
            <p:ph type="body" sz="quarter" idx="25" hasCustomPrompt="1"/>
          </p:nvPr>
        </p:nvSpPr>
        <p:spPr>
          <a:xfrm>
            <a:off x="2364990" y="3528829"/>
            <a:ext cx="1393863"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dirty="0"/>
              <a:t>Click to add name</a:t>
            </a:r>
          </a:p>
        </p:txBody>
      </p:sp>
      <p:cxnSp>
        <p:nvCxnSpPr>
          <p:cNvPr id="24" name="Straight Connector 23">
            <a:extLst>
              <a:ext uri="{FF2B5EF4-FFF2-40B4-BE49-F238E27FC236}">
                <a16:creationId xmlns:a16="http://schemas.microsoft.com/office/drawing/2014/main" id="{9E963DDA-51A3-4DBA-B9AB-9476FA302735}"/>
              </a:ext>
            </a:extLst>
          </p:cNvPr>
          <p:cNvCxnSpPr>
            <a:cxnSpLocks/>
          </p:cNvCxnSpPr>
          <p:nvPr userDrawn="1"/>
        </p:nvCxnSpPr>
        <p:spPr>
          <a:xfrm>
            <a:off x="3762680" y="3774842"/>
            <a:ext cx="4683649"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CA1E21-932F-47C4-A095-3D682884EC3F}"/>
              </a:ext>
            </a:extLst>
          </p:cNvPr>
          <p:cNvCxnSpPr>
            <a:cxnSpLocks/>
          </p:cNvCxnSpPr>
          <p:nvPr userDrawn="1"/>
        </p:nvCxnSpPr>
        <p:spPr>
          <a:xfrm flipV="1">
            <a:off x="6096000" y="2091972"/>
            <a:ext cx="4678" cy="3376818"/>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14">
            <a:extLst>
              <a:ext uri="{FF2B5EF4-FFF2-40B4-BE49-F238E27FC236}">
                <a16:creationId xmlns:a16="http://schemas.microsoft.com/office/drawing/2014/main" id="{8A636DFD-D98E-4314-BD69-68D2528C01D2}"/>
              </a:ext>
            </a:extLst>
          </p:cNvPr>
          <p:cNvSpPr>
            <a:spLocks noGrp="1"/>
          </p:cNvSpPr>
          <p:nvPr>
            <p:ph type="body" sz="quarter" idx="26" hasCustomPrompt="1"/>
          </p:nvPr>
        </p:nvSpPr>
        <p:spPr>
          <a:xfrm>
            <a:off x="6758897" y="2169263"/>
            <a:ext cx="1706965" cy="1048575"/>
          </a:xfrm>
          <a:prstGeom prst="rect">
            <a:avLst/>
          </a:prstGeom>
        </p:spPr>
        <p:txBody>
          <a:bodyPr anchor="ctr">
            <a:noAutofit/>
          </a:bodyPr>
          <a:lstStyle>
            <a:lvl1pPr marL="0" indent="0" algn="ctr">
              <a:lnSpc>
                <a:spcPct val="100000"/>
              </a:lnSpc>
              <a:buNone/>
              <a:defRPr sz="1600" b="1" cap="none" spc="0" baseline="0">
                <a:solidFill>
                  <a:schemeClr val="accent1"/>
                </a:solidFill>
                <a:latin typeface="+mn-lt"/>
              </a:defRPr>
            </a:lvl1pPr>
          </a:lstStyle>
          <a:p>
            <a:pPr lvl="0"/>
            <a:r>
              <a:rPr lang="en-US"/>
              <a:t>Click to add name</a:t>
            </a:r>
          </a:p>
        </p:txBody>
      </p:sp>
      <p:pic>
        <p:nvPicPr>
          <p:cNvPr id="4" name="Picture 3" descr="A picture containing outdoor, sky, nature, dune&#10;&#10;Description automatically generated">
            <a:extLst>
              <a:ext uri="{FF2B5EF4-FFF2-40B4-BE49-F238E27FC236}">
                <a16:creationId xmlns:a16="http://schemas.microsoft.com/office/drawing/2014/main" id="{7036201C-6A4F-4D68-A5F0-E6E149C82E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04800" cy="6858000"/>
          </a:xfrm>
          <a:prstGeom prst="rect">
            <a:avLst/>
          </a:prstGeom>
        </p:spPr>
      </p:pic>
      <p:pic>
        <p:nvPicPr>
          <p:cNvPr id="5" name="Picture 4" descr="A picture containing outdoor, sky, nature, dune&#10;&#10;Description automatically generated">
            <a:extLst>
              <a:ext uri="{FF2B5EF4-FFF2-40B4-BE49-F238E27FC236}">
                <a16:creationId xmlns:a16="http://schemas.microsoft.com/office/drawing/2014/main" id="{1FDEBCE5-FECF-4290-856D-FCF83DC52EB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887200" y="0"/>
            <a:ext cx="304800" cy="6858000"/>
          </a:xfrm>
          <a:prstGeom prst="rect">
            <a:avLst/>
          </a:prstGeom>
        </p:spPr>
      </p:pic>
      <p:sp>
        <p:nvSpPr>
          <p:cNvPr id="29" name="Date Placeholder 2">
            <a:extLst>
              <a:ext uri="{FF2B5EF4-FFF2-40B4-BE49-F238E27FC236}">
                <a16:creationId xmlns:a16="http://schemas.microsoft.com/office/drawing/2014/main" id="{84F6DC17-DADB-40C5-8E7F-38D27EF3BB1C}"/>
              </a:ext>
            </a:extLst>
          </p:cNvPr>
          <p:cNvSpPr>
            <a:spLocks noGrp="1"/>
          </p:cNvSpPr>
          <p:nvPr>
            <p:ph type="dt" sz="half" idx="10"/>
          </p:nvPr>
        </p:nvSpPr>
        <p:spPr>
          <a:xfrm>
            <a:off x="838200" y="6356350"/>
            <a:ext cx="2743200" cy="365125"/>
          </a:xfrm>
        </p:spPr>
        <p:txBody>
          <a:bodyPr/>
          <a:lstStyle>
            <a:lvl1pPr>
              <a:defRPr>
                <a:solidFill>
                  <a:schemeClr val="accent1"/>
                </a:solidFill>
              </a:defRPr>
            </a:lvl1pPr>
          </a:lstStyle>
          <a:p>
            <a:r>
              <a:rPr lang="en-US"/>
              <a:t>6/22/20XX</a:t>
            </a:r>
            <a:endParaRPr lang="en-US" dirty="0"/>
          </a:p>
        </p:txBody>
      </p:sp>
      <p:sp>
        <p:nvSpPr>
          <p:cNvPr id="30" name="Footer Placeholder 3">
            <a:extLst>
              <a:ext uri="{FF2B5EF4-FFF2-40B4-BE49-F238E27FC236}">
                <a16:creationId xmlns:a16="http://schemas.microsoft.com/office/drawing/2014/main" id="{14F47C4C-5E74-433D-AB6E-745852380162}"/>
              </a:ext>
            </a:extLst>
          </p:cNvPr>
          <p:cNvSpPr>
            <a:spLocks noGrp="1"/>
          </p:cNvSpPr>
          <p:nvPr>
            <p:ph type="ftr" sz="quarter" idx="11"/>
          </p:nvPr>
        </p:nvSpPr>
        <p:spPr>
          <a:xfrm>
            <a:off x="4038600" y="6356350"/>
            <a:ext cx="4114800" cy="365125"/>
          </a:xfrm>
        </p:spPr>
        <p:txBody>
          <a:bodyPr/>
          <a:lstStyle>
            <a:lvl1pPr>
              <a:defRPr>
                <a:solidFill>
                  <a:schemeClr val="accent1"/>
                </a:solidFill>
              </a:defRPr>
            </a:lvl1pPr>
          </a:lstStyle>
          <a:p>
            <a:r>
              <a:rPr lang="en-US" dirty="0"/>
              <a:t>Pitch deck</a:t>
            </a:r>
          </a:p>
        </p:txBody>
      </p:sp>
      <p:sp>
        <p:nvSpPr>
          <p:cNvPr id="31" name="Slide Number Placeholder 4">
            <a:extLst>
              <a:ext uri="{FF2B5EF4-FFF2-40B4-BE49-F238E27FC236}">
                <a16:creationId xmlns:a16="http://schemas.microsoft.com/office/drawing/2014/main" id="{7A9C981C-6AC9-4F33-9E4B-D1117A82331D}"/>
              </a:ext>
            </a:extLst>
          </p:cNvPr>
          <p:cNvSpPr>
            <a:spLocks noGrp="1"/>
          </p:cNvSpPr>
          <p:nvPr>
            <p:ph type="sldNum" sz="quarter" idx="12"/>
          </p:nvPr>
        </p:nvSpPr>
        <p:spPr>
          <a:xfrm>
            <a:off x="8610600" y="6356350"/>
            <a:ext cx="2743200" cy="365125"/>
          </a:xfrm>
        </p:spPr>
        <p:txBody>
          <a:bodyPr/>
          <a:lstStyle>
            <a:lvl1pPr>
              <a:defRPr>
                <a:solidFill>
                  <a:schemeClr val="accent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solidFill>
                  <a:schemeClr val="accent3"/>
                </a:solidFill>
              </a:defRPr>
            </a:lvl1pPr>
          </a:lstStyle>
          <a:p>
            <a:r>
              <a:rPr lang="en-US"/>
              <a:t>Click to edit Master title style</a:t>
            </a:r>
          </a:p>
        </p:txBody>
      </p:sp>
      <p:cxnSp>
        <p:nvCxnSpPr>
          <p:cNvPr id="14" name="Straight Connector 13">
            <a:extLst>
              <a:ext uri="{FF2B5EF4-FFF2-40B4-BE49-F238E27FC236}">
                <a16:creationId xmlns:a16="http://schemas.microsoft.com/office/drawing/2014/main" id="{7A395641-1C03-493E-ACE5-E9354716EF89}"/>
              </a:ext>
            </a:extLst>
          </p:cNvPr>
          <p:cNvCxnSpPr>
            <a:cxnSpLocks/>
          </p:cNvCxnSpPr>
          <p:nvPr userDrawn="1"/>
        </p:nvCxnSpPr>
        <p:spPr>
          <a:xfrm>
            <a:off x="1295400" y="3012972"/>
            <a:ext cx="9601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 Placeholder 23">
            <a:extLst>
              <a:ext uri="{FF2B5EF4-FFF2-40B4-BE49-F238E27FC236}">
                <a16:creationId xmlns:a16="http://schemas.microsoft.com/office/drawing/2014/main" id="{D3B699B4-D7C4-43CC-AC50-5547F9C3C69F}"/>
              </a:ext>
            </a:extLst>
          </p:cNvPr>
          <p:cNvSpPr>
            <a:spLocks noGrp="1"/>
          </p:cNvSpPr>
          <p:nvPr>
            <p:ph type="body" sz="quarter" idx="13"/>
          </p:nvPr>
        </p:nvSpPr>
        <p:spPr>
          <a:xfrm>
            <a:off x="838200" y="1463675"/>
            <a:ext cx="10515600" cy="365125"/>
          </a:xfrm>
        </p:spPr>
        <p:txBody>
          <a:bodyPr/>
          <a:lstStyle>
            <a:lvl1pPr marL="0" indent="0" algn="ctr">
              <a:buNone/>
              <a:defRPr lang="en-US" sz="2000" kern="1200" dirty="0" smtClean="0">
                <a:solidFill>
                  <a:schemeClr val="accent3"/>
                </a:solidFill>
                <a:latin typeface="+mj-lt"/>
                <a:ea typeface="+mj-ea"/>
                <a:cs typeface="+mj-cs"/>
              </a:defRPr>
            </a:lvl1pPr>
            <a:lvl2pPr>
              <a:defRPr>
                <a:solidFill>
                  <a:schemeClr val="accent3"/>
                </a:solidFill>
              </a:defRPr>
            </a:lvl2pPr>
          </a:lstStyle>
          <a:p>
            <a:pPr lvl="0"/>
            <a:r>
              <a:rPr lang="en-US"/>
              <a:t>Click to edit Master text styles</a:t>
            </a:r>
          </a:p>
          <a:p>
            <a:pPr lvl="1"/>
            <a:r>
              <a:rPr lang="en-US"/>
              <a:t>Second level</a:t>
            </a:r>
          </a:p>
        </p:txBody>
      </p:sp>
      <p:sp>
        <p:nvSpPr>
          <p:cNvPr id="25" name="Text Placeholder 23">
            <a:extLst>
              <a:ext uri="{FF2B5EF4-FFF2-40B4-BE49-F238E27FC236}">
                <a16:creationId xmlns:a16="http://schemas.microsoft.com/office/drawing/2014/main" id="{7DCCF6F7-DBE5-45B0-9C0D-6E34E9D9AEEE}"/>
              </a:ext>
            </a:extLst>
          </p:cNvPr>
          <p:cNvSpPr>
            <a:spLocks noGrp="1"/>
          </p:cNvSpPr>
          <p:nvPr>
            <p:ph type="body" sz="quarter" idx="14" hasCustomPrompt="1"/>
          </p:nvPr>
        </p:nvSpPr>
        <p:spPr>
          <a:xfrm>
            <a:off x="1276350"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January</a:t>
            </a:r>
          </a:p>
        </p:txBody>
      </p:sp>
      <p:sp>
        <p:nvSpPr>
          <p:cNvPr id="26" name="Text Placeholder 23">
            <a:extLst>
              <a:ext uri="{FF2B5EF4-FFF2-40B4-BE49-F238E27FC236}">
                <a16:creationId xmlns:a16="http://schemas.microsoft.com/office/drawing/2014/main" id="{D7EF43C7-231B-47B6-9B8E-A499BF6E79ED}"/>
              </a:ext>
            </a:extLst>
          </p:cNvPr>
          <p:cNvSpPr>
            <a:spLocks noGrp="1"/>
          </p:cNvSpPr>
          <p:nvPr>
            <p:ph type="body" sz="quarter" idx="15" hasCustomPrompt="1"/>
          </p:nvPr>
        </p:nvSpPr>
        <p:spPr>
          <a:xfrm>
            <a:off x="2844927"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February</a:t>
            </a:r>
          </a:p>
        </p:txBody>
      </p:sp>
      <p:sp>
        <p:nvSpPr>
          <p:cNvPr id="27" name="Text Placeholder 23">
            <a:extLst>
              <a:ext uri="{FF2B5EF4-FFF2-40B4-BE49-F238E27FC236}">
                <a16:creationId xmlns:a16="http://schemas.microsoft.com/office/drawing/2014/main" id="{1976C642-2512-45C1-AC66-B501FB870F7C}"/>
              </a:ext>
            </a:extLst>
          </p:cNvPr>
          <p:cNvSpPr>
            <a:spLocks noGrp="1"/>
          </p:cNvSpPr>
          <p:nvPr>
            <p:ph type="body" sz="quarter" idx="16" hasCustomPrompt="1"/>
          </p:nvPr>
        </p:nvSpPr>
        <p:spPr>
          <a:xfrm>
            <a:off x="4413504"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March</a:t>
            </a:r>
          </a:p>
        </p:txBody>
      </p:sp>
      <p:sp>
        <p:nvSpPr>
          <p:cNvPr id="28" name="Text Placeholder 23">
            <a:extLst>
              <a:ext uri="{FF2B5EF4-FFF2-40B4-BE49-F238E27FC236}">
                <a16:creationId xmlns:a16="http://schemas.microsoft.com/office/drawing/2014/main" id="{9947EF49-FB58-4C6A-8C0A-D2D680B7A864}"/>
              </a:ext>
            </a:extLst>
          </p:cNvPr>
          <p:cNvSpPr>
            <a:spLocks noGrp="1"/>
          </p:cNvSpPr>
          <p:nvPr>
            <p:ph type="body" sz="quarter" idx="17" hasCustomPrompt="1"/>
          </p:nvPr>
        </p:nvSpPr>
        <p:spPr>
          <a:xfrm>
            <a:off x="5982081"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April</a:t>
            </a:r>
          </a:p>
        </p:txBody>
      </p:sp>
      <p:sp>
        <p:nvSpPr>
          <p:cNvPr id="29" name="Text Placeholder 23">
            <a:extLst>
              <a:ext uri="{FF2B5EF4-FFF2-40B4-BE49-F238E27FC236}">
                <a16:creationId xmlns:a16="http://schemas.microsoft.com/office/drawing/2014/main" id="{9C7C07AF-3FF2-44C6-9D32-B57CEE6E12A2}"/>
              </a:ext>
            </a:extLst>
          </p:cNvPr>
          <p:cNvSpPr>
            <a:spLocks noGrp="1"/>
          </p:cNvSpPr>
          <p:nvPr>
            <p:ph type="body" sz="quarter" idx="18" hasCustomPrompt="1"/>
          </p:nvPr>
        </p:nvSpPr>
        <p:spPr>
          <a:xfrm>
            <a:off x="9130121"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June</a:t>
            </a:r>
          </a:p>
        </p:txBody>
      </p:sp>
      <p:sp>
        <p:nvSpPr>
          <p:cNvPr id="30" name="Text Placeholder 23">
            <a:extLst>
              <a:ext uri="{FF2B5EF4-FFF2-40B4-BE49-F238E27FC236}">
                <a16:creationId xmlns:a16="http://schemas.microsoft.com/office/drawing/2014/main" id="{08859D92-084B-4AAC-A35E-9997F82C5093}"/>
              </a:ext>
            </a:extLst>
          </p:cNvPr>
          <p:cNvSpPr>
            <a:spLocks noGrp="1"/>
          </p:cNvSpPr>
          <p:nvPr>
            <p:ph type="body" sz="quarter" idx="19" hasCustomPrompt="1"/>
          </p:nvPr>
        </p:nvSpPr>
        <p:spPr>
          <a:xfrm>
            <a:off x="7550658"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May</a:t>
            </a:r>
          </a:p>
        </p:txBody>
      </p:sp>
      <p:cxnSp>
        <p:nvCxnSpPr>
          <p:cNvPr id="31" name="Straight Connector 30">
            <a:extLst>
              <a:ext uri="{FF2B5EF4-FFF2-40B4-BE49-F238E27FC236}">
                <a16:creationId xmlns:a16="http://schemas.microsoft.com/office/drawing/2014/main" id="{599D4720-091C-4EB1-BC99-606EB7793472}"/>
              </a:ext>
            </a:extLst>
          </p:cNvPr>
          <p:cNvCxnSpPr>
            <a:cxnSpLocks/>
          </p:cNvCxnSpPr>
          <p:nvPr userDrawn="1"/>
        </p:nvCxnSpPr>
        <p:spPr>
          <a:xfrm>
            <a:off x="1295400" y="5070508"/>
            <a:ext cx="9601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A88A27CA-6841-483D-BB86-43C77BB6A0CC}"/>
              </a:ext>
            </a:extLst>
          </p:cNvPr>
          <p:cNvSpPr>
            <a:spLocks noGrp="1"/>
          </p:cNvSpPr>
          <p:nvPr>
            <p:ph type="body" sz="quarter" idx="20" hasCustomPrompt="1"/>
          </p:nvPr>
        </p:nvSpPr>
        <p:spPr>
          <a:xfrm>
            <a:off x="1276350"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July</a:t>
            </a:r>
          </a:p>
        </p:txBody>
      </p:sp>
      <p:sp>
        <p:nvSpPr>
          <p:cNvPr id="33" name="Text Placeholder 23">
            <a:extLst>
              <a:ext uri="{FF2B5EF4-FFF2-40B4-BE49-F238E27FC236}">
                <a16:creationId xmlns:a16="http://schemas.microsoft.com/office/drawing/2014/main" id="{68ED6D85-DDFA-46B4-BA5A-892D7ED6CBF6}"/>
              </a:ext>
            </a:extLst>
          </p:cNvPr>
          <p:cNvSpPr>
            <a:spLocks noGrp="1"/>
          </p:cNvSpPr>
          <p:nvPr>
            <p:ph type="body" sz="quarter" idx="21" hasCustomPrompt="1"/>
          </p:nvPr>
        </p:nvSpPr>
        <p:spPr>
          <a:xfrm>
            <a:off x="2844927"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August</a:t>
            </a:r>
          </a:p>
        </p:txBody>
      </p:sp>
      <p:sp>
        <p:nvSpPr>
          <p:cNvPr id="34" name="Text Placeholder 23">
            <a:extLst>
              <a:ext uri="{FF2B5EF4-FFF2-40B4-BE49-F238E27FC236}">
                <a16:creationId xmlns:a16="http://schemas.microsoft.com/office/drawing/2014/main" id="{D248DAEC-4E3D-4A0E-8EE4-64C5E833720B}"/>
              </a:ext>
            </a:extLst>
          </p:cNvPr>
          <p:cNvSpPr>
            <a:spLocks noGrp="1"/>
          </p:cNvSpPr>
          <p:nvPr>
            <p:ph type="body" sz="quarter" idx="22" hasCustomPrompt="1"/>
          </p:nvPr>
        </p:nvSpPr>
        <p:spPr>
          <a:xfrm>
            <a:off x="4413504"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September</a:t>
            </a:r>
          </a:p>
        </p:txBody>
      </p:sp>
      <p:sp>
        <p:nvSpPr>
          <p:cNvPr id="35" name="Text Placeholder 23">
            <a:extLst>
              <a:ext uri="{FF2B5EF4-FFF2-40B4-BE49-F238E27FC236}">
                <a16:creationId xmlns:a16="http://schemas.microsoft.com/office/drawing/2014/main" id="{BE3E7173-46E0-4647-AF6E-3D3F923D70D1}"/>
              </a:ext>
            </a:extLst>
          </p:cNvPr>
          <p:cNvSpPr>
            <a:spLocks noGrp="1"/>
          </p:cNvSpPr>
          <p:nvPr>
            <p:ph type="body" sz="quarter" idx="23" hasCustomPrompt="1"/>
          </p:nvPr>
        </p:nvSpPr>
        <p:spPr>
          <a:xfrm>
            <a:off x="5982081"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October</a:t>
            </a:r>
          </a:p>
        </p:txBody>
      </p:sp>
      <p:sp>
        <p:nvSpPr>
          <p:cNvPr id="36" name="Text Placeholder 23">
            <a:extLst>
              <a:ext uri="{FF2B5EF4-FFF2-40B4-BE49-F238E27FC236}">
                <a16:creationId xmlns:a16="http://schemas.microsoft.com/office/drawing/2014/main" id="{383EE998-C462-4F32-BF67-164C6CB58F5D}"/>
              </a:ext>
            </a:extLst>
          </p:cNvPr>
          <p:cNvSpPr>
            <a:spLocks noGrp="1"/>
          </p:cNvSpPr>
          <p:nvPr>
            <p:ph type="body" sz="quarter" idx="24" hasCustomPrompt="1"/>
          </p:nvPr>
        </p:nvSpPr>
        <p:spPr>
          <a:xfrm>
            <a:off x="9130121"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December</a:t>
            </a:r>
          </a:p>
        </p:txBody>
      </p:sp>
      <p:sp>
        <p:nvSpPr>
          <p:cNvPr id="37" name="Text Placeholder 23">
            <a:extLst>
              <a:ext uri="{FF2B5EF4-FFF2-40B4-BE49-F238E27FC236}">
                <a16:creationId xmlns:a16="http://schemas.microsoft.com/office/drawing/2014/main" id="{2A189DDD-670F-46A8-8840-E981413F4346}"/>
              </a:ext>
            </a:extLst>
          </p:cNvPr>
          <p:cNvSpPr>
            <a:spLocks noGrp="1"/>
          </p:cNvSpPr>
          <p:nvPr>
            <p:ph type="body" sz="quarter" idx="25" hasCustomPrompt="1"/>
          </p:nvPr>
        </p:nvSpPr>
        <p:spPr>
          <a:xfrm>
            <a:off x="7550658"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November</a:t>
            </a:r>
          </a:p>
        </p:txBody>
      </p:sp>
      <p:sp>
        <p:nvSpPr>
          <p:cNvPr id="38" name="Text Placeholder 10">
            <a:extLst>
              <a:ext uri="{FF2B5EF4-FFF2-40B4-BE49-F238E27FC236}">
                <a16:creationId xmlns:a16="http://schemas.microsoft.com/office/drawing/2014/main" id="{540CE67A-DD2D-46B5-B05E-82306D2FCB02}"/>
              </a:ext>
            </a:extLst>
          </p:cNvPr>
          <p:cNvSpPr>
            <a:spLocks noGrp="1"/>
          </p:cNvSpPr>
          <p:nvPr>
            <p:ph type="body" sz="quarter" idx="34" hasCustomPrompt="1"/>
          </p:nvPr>
        </p:nvSpPr>
        <p:spPr>
          <a:xfrm>
            <a:off x="2618463" y="3119254"/>
            <a:ext cx="2178858" cy="1116118"/>
          </a:xfrm>
        </p:spPr>
        <p:txBody>
          <a:bodyPr>
            <a:normAutofit/>
          </a:bodyPr>
          <a:lstStyle>
            <a:lvl1pPr marL="0" indent="0" algn="ctr">
              <a:lnSpc>
                <a:spcPts val="1700"/>
              </a:lnSpc>
              <a:buNone/>
              <a:defRPr sz="1200">
                <a:solidFill>
                  <a:schemeClr val="accent3"/>
                </a:solidFill>
              </a:defRPr>
            </a:lvl1pPr>
          </a:lstStyle>
          <a:p>
            <a:pPr lvl="0"/>
            <a:r>
              <a:rPr lang="en-US" dirty="0"/>
              <a:t>Bullet Description</a:t>
            </a:r>
            <a:endParaRPr lang="en-ZA" dirty="0"/>
          </a:p>
        </p:txBody>
      </p:sp>
      <p:sp>
        <p:nvSpPr>
          <p:cNvPr id="39" name="Text Placeholder 10">
            <a:extLst>
              <a:ext uri="{FF2B5EF4-FFF2-40B4-BE49-F238E27FC236}">
                <a16:creationId xmlns:a16="http://schemas.microsoft.com/office/drawing/2014/main" id="{BB6DC8F1-E86C-4CDB-9265-94B50CFEF997}"/>
              </a:ext>
            </a:extLst>
          </p:cNvPr>
          <p:cNvSpPr>
            <a:spLocks noGrp="1"/>
          </p:cNvSpPr>
          <p:nvPr>
            <p:ph type="body" sz="quarter" idx="35" hasCustomPrompt="1"/>
          </p:nvPr>
        </p:nvSpPr>
        <p:spPr>
          <a:xfrm>
            <a:off x="7324194" y="3119254"/>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40" name="Text Placeholder 10">
            <a:extLst>
              <a:ext uri="{FF2B5EF4-FFF2-40B4-BE49-F238E27FC236}">
                <a16:creationId xmlns:a16="http://schemas.microsoft.com/office/drawing/2014/main" id="{75CE6662-3A66-45A1-9FCC-9BBA8BE55B1D}"/>
              </a:ext>
            </a:extLst>
          </p:cNvPr>
          <p:cNvSpPr>
            <a:spLocks noGrp="1"/>
          </p:cNvSpPr>
          <p:nvPr>
            <p:ph type="body" sz="quarter" idx="36" hasCustomPrompt="1"/>
          </p:nvPr>
        </p:nvSpPr>
        <p:spPr>
          <a:xfrm>
            <a:off x="5755617" y="5176789"/>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41" name="Footer Placeholder 5">
            <a:extLst>
              <a:ext uri="{FF2B5EF4-FFF2-40B4-BE49-F238E27FC236}">
                <a16:creationId xmlns:a16="http://schemas.microsoft.com/office/drawing/2014/main" id="{89DF173C-4274-4F9C-BC1A-F47863A470FB}"/>
              </a:ext>
            </a:extLst>
          </p:cNvPr>
          <p:cNvSpPr>
            <a:spLocks noGrp="1"/>
          </p:cNvSpPr>
          <p:nvPr>
            <p:ph type="ftr" sz="quarter" idx="10"/>
          </p:nvPr>
        </p:nvSpPr>
        <p:spPr>
          <a:xfrm>
            <a:off x="4038600" y="6356350"/>
            <a:ext cx="4114800" cy="365125"/>
          </a:xfrm>
        </p:spPr>
        <p:txBody>
          <a:bodyPr/>
          <a:lstStyle>
            <a:lvl1pPr>
              <a:defRPr>
                <a:solidFill>
                  <a:schemeClr val="accent3">
                    <a:lumMod val="60000"/>
                    <a:lumOff val="40000"/>
                  </a:schemeClr>
                </a:solidFill>
              </a:defRPr>
            </a:lvl1pPr>
          </a:lstStyle>
          <a:p>
            <a:r>
              <a:rPr lang="en-ZA" dirty="0"/>
              <a:t>Pitch deck</a:t>
            </a:r>
          </a:p>
        </p:txBody>
      </p:sp>
      <p:sp>
        <p:nvSpPr>
          <p:cNvPr id="42" name="Slide Number Placeholder 6">
            <a:extLst>
              <a:ext uri="{FF2B5EF4-FFF2-40B4-BE49-F238E27FC236}">
                <a16:creationId xmlns:a16="http://schemas.microsoft.com/office/drawing/2014/main" id="{5BE446B2-5954-4D98-A1D5-7BD2F202DA5A}"/>
              </a:ext>
            </a:extLst>
          </p:cNvPr>
          <p:cNvSpPr>
            <a:spLocks noGrp="1"/>
          </p:cNvSpPr>
          <p:nvPr>
            <p:ph type="sldNum" sz="quarter" idx="11"/>
          </p:nvPr>
        </p:nvSpPr>
        <p:spPr>
          <a:xfrm>
            <a:off x="8610600" y="6356350"/>
            <a:ext cx="2743200" cy="365125"/>
          </a:xfrm>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
        <p:nvSpPr>
          <p:cNvPr id="43" name="Date Placeholder 3">
            <a:extLst>
              <a:ext uri="{FF2B5EF4-FFF2-40B4-BE49-F238E27FC236}">
                <a16:creationId xmlns:a16="http://schemas.microsoft.com/office/drawing/2014/main" id="{4D7E30F2-3820-4445-A623-44B83424C9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60000"/>
                    <a:lumOff val="40000"/>
                  </a:schemeClr>
                </a:solidFill>
              </a:defRPr>
            </a:lvl1pPr>
          </a:lstStyle>
          <a:p>
            <a:r>
              <a:rPr lang="en-US"/>
              <a:t>6/22/20XX</a:t>
            </a:r>
            <a:endParaRPr lang="en-US" dirty="0"/>
          </a:p>
        </p:txBody>
      </p:sp>
    </p:spTree>
    <p:extLst>
      <p:ext uri="{BB962C8B-B14F-4D97-AF65-F5344CB8AC3E}">
        <p14:creationId xmlns:p14="http://schemas.microsoft.com/office/powerpoint/2010/main" val="28527232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title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defRPr>
                <a:solidFill>
                  <a:schemeClr val="accent3"/>
                </a:solidFill>
              </a:defRPr>
            </a:lvl1pPr>
          </a:lstStyle>
          <a:p>
            <a:r>
              <a:rPr lang="en-US"/>
              <a:t>Click to edit Master title style</a:t>
            </a:r>
          </a:p>
        </p:txBody>
      </p:sp>
      <p:sp>
        <p:nvSpPr>
          <p:cNvPr id="7" name="Content Placeholder 2">
            <a:extLst>
              <a:ext uri="{FF2B5EF4-FFF2-40B4-BE49-F238E27FC236}">
                <a16:creationId xmlns:a16="http://schemas.microsoft.com/office/drawing/2014/main" id="{F7FFB265-53A1-4F4A-93D5-B32472F0BE79}"/>
              </a:ext>
            </a:extLst>
          </p:cNvPr>
          <p:cNvSpPr>
            <a:spLocks noGrp="1"/>
          </p:cNvSpPr>
          <p:nvPr>
            <p:ph sz="half" idx="1"/>
          </p:nvPr>
        </p:nvSpPr>
        <p:spPr>
          <a:xfrm>
            <a:off x="838200" y="2857499"/>
            <a:ext cx="5905500" cy="3319463"/>
          </a:xfrm>
        </p:spPr>
        <p:txBody>
          <a:bodyPr/>
          <a:lstStyle>
            <a:lvl1pPr>
              <a:lnSpc>
                <a:spcPct val="100000"/>
              </a:lnSpc>
              <a:defRPr>
                <a:solidFill>
                  <a:schemeClr val="accent3"/>
                </a:solidFill>
              </a:defRPr>
            </a:lvl1pPr>
            <a:lvl2pPr>
              <a:lnSpc>
                <a:spcPct val="100000"/>
              </a:lnSpc>
              <a:defRPr>
                <a:solidFill>
                  <a:schemeClr val="accent3"/>
                </a:solidFill>
              </a:defRPr>
            </a:lvl2pPr>
            <a:lvl3pPr>
              <a:lnSpc>
                <a:spcPct val="100000"/>
              </a:lnSpc>
              <a:defRPr>
                <a:solidFill>
                  <a:schemeClr val="accent3"/>
                </a:solidFill>
              </a:defRPr>
            </a:lvl3pPr>
            <a:lvl4pPr>
              <a:lnSpc>
                <a:spcPct val="100000"/>
              </a:lnSpc>
              <a:defRPr>
                <a:solidFill>
                  <a:schemeClr val="accent3"/>
                </a:solidFill>
              </a:defRPr>
            </a:lvl4pPr>
            <a:lvl5pPr>
              <a:lnSpc>
                <a:spcPct val="100000"/>
              </a:lnSpc>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A1E4F1F9-8369-4C88-9B00-48ACF4934A06}"/>
              </a:ext>
            </a:extLst>
          </p:cNvPr>
          <p:cNvSpPr>
            <a:spLocks noGrp="1"/>
          </p:cNvSpPr>
          <p:nvPr>
            <p:ph sz="half" idx="2"/>
          </p:nvPr>
        </p:nvSpPr>
        <p:spPr>
          <a:xfrm>
            <a:off x="7239000" y="2857499"/>
            <a:ext cx="4114800" cy="3319463"/>
          </a:xfrm>
        </p:spPr>
        <p:txBody>
          <a:bodyPr/>
          <a:lstStyle>
            <a:lvl1pPr>
              <a:lnSpc>
                <a:spcPct val="100000"/>
              </a:lnSpc>
              <a:defRPr>
                <a:solidFill>
                  <a:schemeClr val="accent3"/>
                </a:solidFill>
              </a:defRPr>
            </a:lvl1pPr>
            <a:lvl2pPr>
              <a:lnSpc>
                <a:spcPct val="100000"/>
              </a:lnSpc>
              <a:defRPr>
                <a:solidFill>
                  <a:schemeClr val="accent3"/>
                </a:solidFill>
              </a:defRPr>
            </a:lvl2pPr>
            <a:lvl3pPr>
              <a:lnSpc>
                <a:spcPct val="100000"/>
              </a:lnSpc>
              <a:defRPr>
                <a:solidFill>
                  <a:schemeClr val="accent3"/>
                </a:solidFill>
              </a:defRPr>
            </a:lvl3pPr>
            <a:lvl4pPr>
              <a:lnSpc>
                <a:spcPct val="100000"/>
              </a:lnSpc>
              <a:defRPr>
                <a:solidFill>
                  <a:schemeClr val="accent3"/>
                </a:solidFill>
              </a:defRPr>
            </a:lvl4pPr>
            <a:lvl5pPr>
              <a:lnSpc>
                <a:spcPct val="100000"/>
              </a:lnSpc>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0C593D2C-0F56-450C-86CD-A019ADD077E7}"/>
              </a:ext>
            </a:extLst>
          </p:cNvPr>
          <p:cNvSpPr>
            <a:spLocks noGrp="1"/>
          </p:cNvSpPr>
          <p:nvPr>
            <p:ph type="body" sz="quarter" idx="13"/>
          </p:nvPr>
        </p:nvSpPr>
        <p:spPr>
          <a:xfrm>
            <a:off x="838200" y="2273300"/>
            <a:ext cx="5905500" cy="584199"/>
          </a:xfrm>
        </p:spPr>
        <p:txBody>
          <a:bodyPr>
            <a:normAutofit/>
          </a:bodyPr>
          <a:lstStyle>
            <a:lvl1pPr marL="0" indent="0">
              <a:buNone/>
              <a:defRPr sz="2000" spc="0" baseline="0">
                <a:solidFill>
                  <a:schemeClr val="accent3"/>
                </a:solidFill>
                <a:latin typeface="+mj-lt"/>
              </a:defRPr>
            </a:lvl1pPr>
          </a:lstStyle>
          <a:p>
            <a:pPr lvl="0"/>
            <a:r>
              <a:rPr lang="en-US"/>
              <a:t>Click to edit Master text styles</a:t>
            </a:r>
          </a:p>
        </p:txBody>
      </p:sp>
      <p:sp>
        <p:nvSpPr>
          <p:cNvPr id="10" name="Text Placeholder 8">
            <a:extLst>
              <a:ext uri="{FF2B5EF4-FFF2-40B4-BE49-F238E27FC236}">
                <a16:creationId xmlns:a16="http://schemas.microsoft.com/office/drawing/2014/main" id="{312AF4CF-A37C-4010-9731-C33A8197CFF3}"/>
              </a:ext>
            </a:extLst>
          </p:cNvPr>
          <p:cNvSpPr>
            <a:spLocks noGrp="1"/>
          </p:cNvSpPr>
          <p:nvPr>
            <p:ph type="body" sz="quarter" idx="14"/>
          </p:nvPr>
        </p:nvSpPr>
        <p:spPr>
          <a:xfrm>
            <a:off x="7239000" y="2273300"/>
            <a:ext cx="4114800" cy="584199"/>
          </a:xfrm>
        </p:spPr>
        <p:txBody>
          <a:bodyPr>
            <a:normAutofit/>
          </a:bodyPr>
          <a:lstStyle>
            <a:lvl1pPr marL="0" indent="0">
              <a:buNone/>
              <a:defRPr sz="2000" spc="0" baseline="0">
                <a:solidFill>
                  <a:schemeClr val="accent3"/>
                </a:solidFill>
                <a:latin typeface="+mj-lt"/>
              </a:defRPr>
            </a:lvl1pPr>
          </a:lstStyle>
          <a:p>
            <a:pPr lvl="0"/>
            <a:r>
              <a:rPr lang="en-US"/>
              <a:t>Click to edit Master text styles</a:t>
            </a:r>
          </a:p>
        </p:txBody>
      </p:sp>
      <p:pic>
        <p:nvPicPr>
          <p:cNvPr id="12" name="Picture 11" descr="A picture containing outdoor, sky, nature, dune&#10;&#10;Description automatically generated">
            <a:extLst>
              <a:ext uri="{FF2B5EF4-FFF2-40B4-BE49-F238E27FC236}">
                <a16:creationId xmlns:a16="http://schemas.microsoft.com/office/drawing/2014/main" id="{8CD853FB-B552-43EE-A55D-E13ADC8B67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04800" cy="6858000"/>
          </a:xfrm>
          <a:prstGeom prst="rect">
            <a:avLst/>
          </a:prstGeom>
        </p:spPr>
      </p:pic>
      <p:pic>
        <p:nvPicPr>
          <p:cNvPr id="14" name="Picture 13" descr="A picture containing outdoor, sky, nature, dune&#10;&#10;Description automatically generated">
            <a:extLst>
              <a:ext uri="{FF2B5EF4-FFF2-40B4-BE49-F238E27FC236}">
                <a16:creationId xmlns:a16="http://schemas.microsoft.com/office/drawing/2014/main" id="{C95FC6BE-3777-46FA-A4A2-6C667016B81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887200" y="0"/>
            <a:ext cx="304800" cy="6858000"/>
          </a:xfrm>
          <a:prstGeom prst="rect">
            <a:avLst/>
          </a:prstGeom>
        </p:spPr>
      </p:pic>
      <p:sp>
        <p:nvSpPr>
          <p:cNvPr id="15" name="Text Placeholder 23">
            <a:extLst>
              <a:ext uri="{FF2B5EF4-FFF2-40B4-BE49-F238E27FC236}">
                <a16:creationId xmlns:a16="http://schemas.microsoft.com/office/drawing/2014/main" id="{DD19217A-B411-49D0-84C7-16BA3F21FE2E}"/>
              </a:ext>
            </a:extLst>
          </p:cNvPr>
          <p:cNvSpPr>
            <a:spLocks noGrp="1"/>
          </p:cNvSpPr>
          <p:nvPr>
            <p:ph type="body" sz="quarter" idx="15"/>
          </p:nvPr>
        </p:nvSpPr>
        <p:spPr>
          <a:xfrm>
            <a:off x="838200" y="1463675"/>
            <a:ext cx="10515600" cy="365125"/>
          </a:xfrm>
        </p:spPr>
        <p:txBody>
          <a:bodyPr/>
          <a:lstStyle>
            <a:lvl1pPr marL="0" indent="0" algn="l">
              <a:buNone/>
              <a:defRPr lang="en-US" sz="2000" kern="1200" dirty="0" smtClean="0">
                <a:solidFill>
                  <a:schemeClr val="accent3"/>
                </a:solidFill>
                <a:latin typeface="+mj-lt"/>
                <a:ea typeface="+mj-ea"/>
                <a:cs typeface="+mj-cs"/>
              </a:defRPr>
            </a:lvl1pPr>
            <a:lvl2pPr algn="l">
              <a:defRPr>
                <a:solidFill>
                  <a:schemeClr val="accent3"/>
                </a:solidFill>
              </a:defRPr>
            </a:lvl2pPr>
          </a:lstStyle>
          <a:p>
            <a:pPr lvl="0"/>
            <a:r>
              <a:rPr lang="en-US"/>
              <a:t>Click to edit Master text styles</a:t>
            </a:r>
          </a:p>
          <a:p>
            <a:pPr lvl="1"/>
            <a:r>
              <a:rPr lang="en-US"/>
              <a:t>Second level</a:t>
            </a:r>
          </a:p>
        </p:txBody>
      </p:sp>
      <p:sp>
        <p:nvSpPr>
          <p:cNvPr id="16" name="Footer Placeholder 5">
            <a:extLst>
              <a:ext uri="{FF2B5EF4-FFF2-40B4-BE49-F238E27FC236}">
                <a16:creationId xmlns:a16="http://schemas.microsoft.com/office/drawing/2014/main" id="{EA82BD0B-4BD1-40BF-865D-C6A32C64067A}"/>
              </a:ext>
            </a:extLst>
          </p:cNvPr>
          <p:cNvSpPr>
            <a:spLocks noGrp="1"/>
          </p:cNvSpPr>
          <p:nvPr>
            <p:ph type="ftr" sz="quarter" idx="10"/>
          </p:nvPr>
        </p:nvSpPr>
        <p:spPr>
          <a:xfrm>
            <a:off x="4038600" y="6356350"/>
            <a:ext cx="4114800" cy="365125"/>
          </a:xfrm>
        </p:spPr>
        <p:txBody>
          <a:bodyPr/>
          <a:lstStyle>
            <a:lvl1pPr>
              <a:defRPr>
                <a:solidFill>
                  <a:schemeClr val="accent3">
                    <a:lumMod val="60000"/>
                    <a:lumOff val="40000"/>
                  </a:schemeClr>
                </a:solidFill>
              </a:defRPr>
            </a:lvl1pPr>
          </a:lstStyle>
          <a:p>
            <a:r>
              <a:rPr lang="en-ZA" dirty="0"/>
              <a:t>Pitch deck</a:t>
            </a:r>
          </a:p>
        </p:txBody>
      </p:sp>
      <p:sp>
        <p:nvSpPr>
          <p:cNvPr id="17" name="Slide Number Placeholder 6">
            <a:extLst>
              <a:ext uri="{FF2B5EF4-FFF2-40B4-BE49-F238E27FC236}">
                <a16:creationId xmlns:a16="http://schemas.microsoft.com/office/drawing/2014/main" id="{C34C6F6C-1D22-4E30-BC57-12F1408D70AE}"/>
              </a:ext>
            </a:extLst>
          </p:cNvPr>
          <p:cNvSpPr>
            <a:spLocks noGrp="1"/>
          </p:cNvSpPr>
          <p:nvPr>
            <p:ph type="sldNum" sz="quarter" idx="11"/>
          </p:nvPr>
        </p:nvSpPr>
        <p:spPr>
          <a:xfrm>
            <a:off x="8610600" y="6356350"/>
            <a:ext cx="2743200" cy="365125"/>
          </a:xfrm>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
        <p:nvSpPr>
          <p:cNvPr id="18" name="Date Placeholder 3">
            <a:extLst>
              <a:ext uri="{FF2B5EF4-FFF2-40B4-BE49-F238E27FC236}">
                <a16:creationId xmlns:a16="http://schemas.microsoft.com/office/drawing/2014/main" id="{94B53078-6930-4337-8412-A0228A7BEF3D}"/>
              </a:ext>
            </a:extLst>
          </p:cNvPr>
          <p:cNvSpPr>
            <a:spLocks noGrp="1"/>
          </p:cNvSpPr>
          <p:nvPr>
            <p:ph type="dt" sz="half" idx="16"/>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60000"/>
                    <a:lumOff val="40000"/>
                  </a:schemeClr>
                </a:solidFill>
              </a:defRPr>
            </a:lvl1pPr>
          </a:lstStyle>
          <a:p>
            <a:r>
              <a:rPr lang="en-US"/>
              <a:t>6/22/20XX</a:t>
            </a:r>
            <a:endParaRPr lang="en-US" dirty="0"/>
          </a:p>
        </p:txBody>
      </p:sp>
    </p:spTree>
    <p:extLst>
      <p:ext uri="{BB962C8B-B14F-4D97-AF65-F5344CB8AC3E}">
        <p14:creationId xmlns:p14="http://schemas.microsoft.com/office/powerpoint/2010/main" val="2019585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2">
    <p:bg>
      <p:bgPr>
        <a:solidFill>
          <a:schemeClr val="accent1"/>
        </a:solidFill>
        <a:effectLst/>
      </p:bgPr>
    </p:bg>
    <p:spTree>
      <p:nvGrpSpPr>
        <p:cNvPr id="1" name=""/>
        <p:cNvGrpSpPr/>
        <p:nvPr/>
      </p:nvGrpSpPr>
      <p:grpSpPr>
        <a:xfrm>
          <a:off x="0" y="0"/>
          <a:ext cx="0" cy="0"/>
          <a:chOff x="0" y="0"/>
          <a:chExt cx="0" cy="0"/>
        </a:xfrm>
      </p:grpSpPr>
      <p:pic>
        <p:nvPicPr>
          <p:cNvPr id="35" name="Picture 34" descr="A picture containing outdoor, sky, nature, dune&#10;&#10;Description automatically generated">
            <a:extLst>
              <a:ext uri="{FF2B5EF4-FFF2-40B4-BE49-F238E27FC236}">
                <a16:creationId xmlns:a16="http://schemas.microsoft.com/office/drawing/2014/main" id="{B184911A-D23E-4AE4-AA9D-D9351F3961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9640" y="3995381"/>
            <a:ext cx="10332720" cy="12232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defRPr>
                <a:solidFill>
                  <a:schemeClr val="accent3"/>
                </a:solidFill>
              </a:defRPr>
            </a:lvl1p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accent3">
                    <a:lumMod val="60000"/>
                    <a:lumOff val="40000"/>
                  </a:schemeClr>
                </a:solidFill>
              </a:defRPr>
            </a:lvl1pPr>
          </a:lstStyle>
          <a:p>
            <a:r>
              <a:rPr lang="en-US"/>
              <a:t>6/22/20XX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3">
                    <a:lumMod val="60000"/>
                    <a:lumOff val="4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3">
                    <a:lumMod val="60000"/>
                    <a:lumOff val="40000"/>
                  </a:schemeClr>
                </a:solidFill>
              </a:defRPr>
            </a:lvl1pPr>
          </a:lstStyle>
          <a:p>
            <a:fld id="{B5CEABB6-07DC-46E8-9B57-56EC44A396E5}" type="slidenum">
              <a:rPr lang="en-US" smtClean="0"/>
              <a:pPr/>
              <a:t>‹#›</a:t>
            </a:fld>
            <a:endParaRPr lang="en-US" dirty="0"/>
          </a:p>
        </p:txBody>
      </p:sp>
      <p:sp>
        <p:nvSpPr>
          <p:cNvPr id="7" name="Text Placeholder 10">
            <a:extLst>
              <a:ext uri="{FF2B5EF4-FFF2-40B4-BE49-F238E27FC236}">
                <a16:creationId xmlns:a16="http://schemas.microsoft.com/office/drawing/2014/main" id="{FB058FB8-1105-4C4A-BC46-FC5263C51B4C}"/>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accent3"/>
                </a:solidFill>
                <a:latin typeface="+mj-lt"/>
              </a:defRPr>
            </a:lvl1pPr>
          </a:lstStyle>
          <a:p>
            <a:pPr lvl="0"/>
            <a:r>
              <a:rPr lang="en-US"/>
              <a:t>Year</a:t>
            </a:r>
            <a:endParaRPr lang="en-ZA"/>
          </a:p>
        </p:txBody>
      </p:sp>
      <p:sp>
        <p:nvSpPr>
          <p:cNvPr id="8" name="Text Placeholder 10">
            <a:extLst>
              <a:ext uri="{FF2B5EF4-FFF2-40B4-BE49-F238E27FC236}">
                <a16:creationId xmlns:a16="http://schemas.microsoft.com/office/drawing/2014/main" id="{0F15AF40-266A-4348-9B27-CBABA9E3D92A}"/>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ECD58177-9C19-4D24-9FFF-58EECDE7657F}"/>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ABE7486E-0AF8-4124-830C-420FA1F92BBB}"/>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F64A74A1-7AA0-4CCA-91E2-173B9CC7AFDC}"/>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128FF9BA-B29D-439F-A4A3-BFE6BC8B45C3}"/>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accent3"/>
                </a:solidFill>
                <a:latin typeface="+mj-lt"/>
              </a:defRPr>
            </a:lvl1pPr>
          </a:lstStyle>
          <a:p>
            <a:pPr lvl="0"/>
            <a:r>
              <a:rPr lang="en-US"/>
              <a:t>Year</a:t>
            </a:r>
            <a:endParaRPr lang="en-ZA"/>
          </a:p>
        </p:txBody>
      </p:sp>
      <p:sp>
        <p:nvSpPr>
          <p:cNvPr id="13" name="Text Placeholder 10">
            <a:extLst>
              <a:ext uri="{FF2B5EF4-FFF2-40B4-BE49-F238E27FC236}">
                <a16:creationId xmlns:a16="http://schemas.microsoft.com/office/drawing/2014/main" id="{671CD701-6647-40A3-B851-9CA1C8D3566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B6A8BFC1-7FA0-4CAA-97FD-9A01BA00D2D5}"/>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ED0C2842-0D4E-486C-A993-1D0D75D4943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A59B4F0E-8F16-42CC-8346-A00DADA20ED9}"/>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99D7695C-A738-4500-B476-95B5729911DC}"/>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B3B984CB-A282-404B-8B4C-8FEE071EB279}"/>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5F337119-92E1-4057-81DB-A0B6F5747A38}"/>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688EEFA1-753B-4733-8686-F3A10A131B81}"/>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C7B05348-942A-4131-9A3F-479F3F9A9A87}"/>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B3C00ACD-1C1A-4069-B8CB-DB8CA8A0B80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CA74A790-DCD1-46EB-8261-607BEF403CCF}"/>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17825B37-7E7B-4D73-967B-AA07F007C074}"/>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DA6EB697-D6DD-4343-BAC9-49514C5D518A}"/>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9E70367E-C969-4F8A-AC6F-5E7AC2C0BC59}"/>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30575E90-7198-47A0-805F-3162B2386DC9}"/>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3ED2274A-F2D9-4427-99BF-1D78414DBCD1}"/>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231D0A8C-CD54-4D10-A8F5-97CF139C25DF}"/>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AFC15A55-7462-4E94-8DA3-5549FE7AAC87}"/>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4D808E3A-2D47-4508-B487-97E7B840A17C}"/>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32" name="Text Placeholder 10">
            <a:extLst>
              <a:ext uri="{FF2B5EF4-FFF2-40B4-BE49-F238E27FC236}">
                <a16:creationId xmlns:a16="http://schemas.microsoft.com/office/drawing/2014/main" id="{2B7FEF61-4C66-42E8-81B2-CB838535F7E5}"/>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Tree>
    <p:extLst>
      <p:ext uri="{BB962C8B-B14F-4D97-AF65-F5344CB8AC3E}">
        <p14:creationId xmlns:p14="http://schemas.microsoft.com/office/powerpoint/2010/main" val="2254080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pic>
        <p:nvPicPr>
          <p:cNvPr id="7" name="Picture 6" descr="A group of people riding horses&#10;&#10;Description automatically generated with medium confidence">
            <a:extLst>
              <a:ext uri="{FF2B5EF4-FFF2-40B4-BE49-F238E27FC236}">
                <a16:creationId xmlns:a16="http://schemas.microsoft.com/office/drawing/2014/main" id="{A88965D1-1506-43AA-A066-5CA60D2ADF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4345AFDE-8D65-480B-9D80-F8B2868463F1}"/>
              </a:ext>
            </a:extLst>
          </p:cNvPr>
          <p:cNvSpPr/>
          <p:nvPr userDrawn="1"/>
        </p:nvSpPr>
        <p:spPr>
          <a:xfrm>
            <a:off x="304800" y="365125"/>
            <a:ext cx="11582400" cy="6127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solidFill>
                  <a:schemeClr val="accent3"/>
                </a:solidFill>
              </a:defRPr>
            </a:lvl1pPr>
          </a:lstStyle>
          <a:p>
            <a:r>
              <a:rPr lang="en-US"/>
              <a:t>Click to edit Master title style</a:t>
            </a:r>
          </a:p>
        </p:txBody>
      </p:sp>
      <p:sp>
        <p:nvSpPr>
          <p:cNvPr id="11" name="Chart Placeholder 10">
            <a:extLst>
              <a:ext uri="{FF2B5EF4-FFF2-40B4-BE49-F238E27FC236}">
                <a16:creationId xmlns:a16="http://schemas.microsoft.com/office/drawing/2014/main" id="{2F91974B-F58F-4C8E-8D68-7DBAD42BE6CE}"/>
              </a:ext>
            </a:extLst>
          </p:cNvPr>
          <p:cNvSpPr>
            <a:spLocks noGrp="1"/>
          </p:cNvSpPr>
          <p:nvPr>
            <p:ph type="chart" sz="quarter" idx="13"/>
          </p:nvPr>
        </p:nvSpPr>
        <p:spPr>
          <a:xfrm>
            <a:off x="838200" y="1690688"/>
            <a:ext cx="10515600" cy="3984625"/>
          </a:xfrm>
        </p:spPr>
        <p:txBody>
          <a:bodyPr/>
          <a:lstStyle/>
          <a:p>
            <a:r>
              <a:rPr lang="en-US"/>
              <a:t>Click icon to add chart</a:t>
            </a:r>
            <a:endParaRPr lang="en-US" dirty="0"/>
          </a:p>
        </p:txBody>
      </p:sp>
      <p:sp>
        <p:nvSpPr>
          <p:cNvPr id="12" name="Footer Placeholder 5">
            <a:extLst>
              <a:ext uri="{FF2B5EF4-FFF2-40B4-BE49-F238E27FC236}">
                <a16:creationId xmlns:a16="http://schemas.microsoft.com/office/drawing/2014/main" id="{ED055213-4B28-4DFA-B283-C64E50841BCA}"/>
              </a:ext>
            </a:extLst>
          </p:cNvPr>
          <p:cNvSpPr>
            <a:spLocks noGrp="1"/>
          </p:cNvSpPr>
          <p:nvPr>
            <p:ph type="ftr" sz="quarter" idx="10"/>
          </p:nvPr>
        </p:nvSpPr>
        <p:spPr>
          <a:xfrm>
            <a:off x="4038600" y="6497865"/>
            <a:ext cx="4114800" cy="365125"/>
          </a:xfrm>
        </p:spPr>
        <p:txBody>
          <a:bodyPr/>
          <a:lstStyle>
            <a:lvl1pPr>
              <a:defRPr>
                <a:solidFill>
                  <a:schemeClr val="accent1"/>
                </a:solidFill>
              </a:defRPr>
            </a:lvl1pPr>
          </a:lstStyle>
          <a:p>
            <a:r>
              <a:rPr lang="en-ZA" dirty="0"/>
              <a:t>Pitch deck</a:t>
            </a:r>
          </a:p>
        </p:txBody>
      </p:sp>
      <p:sp>
        <p:nvSpPr>
          <p:cNvPr id="13" name="Slide Number Placeholder 6">
            <a:extLst>
              <a:ext uri="{FF2B5EF4-FFF2-40B4-BE49-F238E27FC236}">
                <a16:creationId xmlns:a16="http://schemas.microsoft.com/office/drawing/2014/main" id="{C4C9E28E-8406-48BC-8F90-9483DF3E2618}"/>
              </a:ext>
            </a:extLst>
          </p:cNvPr>
          <p:cNvSpPr>
            <a:spLocks noGrp="1"/>
          </p:cNvSpPr>
          <p:nvPr>
            <p:ph type="sldNum" sz="quarter" idx="11"/>
          </p:nvPr>
        </p:nvSpPr>
        <p:spPr>
          <a:xfrm>
            <a:off x="8610600" y="6497865"/>
            <a:ext cx="2743200" cy="365125"/>
          </a:xfrm>
        </p:spPr>
        <p:txBody>
          <a:bodyPr/>
          <a:lstStyle>
            <a:lvl1pPr>
              <a:defRPr>
                <a:solidFill>
                  <a:schemeClr val="accent1"/>
                </a:solidFill>
              </a:defRPr>
            </a:lvl1pPr>
          </a:lstStyle>
          <a:p>
            <a:fld id="{19B51A1E-902D-48AF-9020-955120F399B6}" type="slidenum">
              <a:rPr lang="en-ZA" smtClean="0"/>
              <a:pPr/>
              <a:t>‹#›</a:t>
            </a:fld>
            <a:endParaRPr lang="en-ZA" dirty="0"/>
          </a:p>
        </p:txBody>
      </p:sp>
      <p:sp>
        <p:nvSpPr>
          <p:cNvPr id="14" name="Date Placeholder 3">
            <a:extLst>
              <a:ext uri="{FF2B5EF4-FFF2-40B4-BE49-F238E27FC236}">
                <a16:creationId xmlns:a16="http://schemas.microsoft.com/office/drawing/2014/main" id="{A592DA0A-15A7-4B7C-BDC1-6C40C548BD2E}"/>
              </a:ext>
            </a:extLst>
          </p:cNvPr>
          <p:cNvSpPr>
            <a:spLocks noGrp="1"/>
          </p:cNvSpPr>
          <p:nvPr>
            <p:ph type="dt" sz="half" idx="2"/>
          </p:nvPr>
        </p:nvSpPr>
        <p:spPr>
          <a:xfrm>
            <a:off x="838200" y="6497865"/>
            <a:ext cx="2743200" cy="365125"/>
          </a:xfrm>
          <a:prstGeom prst="rect">
            <a:avLst/>
          </a:prstGeom>
        </p:spPr>
        <p:txBody>
          <a:bodyPr vert="horz" lIns="91440" tIns="45720" rIns="91440" bIns="45720" rtlCol="0" anchor="ctr"/>
          <a:lstStyle>
            <a:lvl1pPr algn="l">
              <a:defRPr sz="900">
                <a:solidFill>
                  <a:schemeClr val="accent1"/>
                </a:solidFill>
              </a:defRPr>
            </a:lvl1pPr>
          </a:lstStyle>
          <a:p>
            <a:r>
              <a:rPr lang="en-US"/>
              <a:t>6/22/20XX</a:t>
            </a:r>
            <a:endParaRPr lang="en-US" dirty="0"/>
          </a:p>
        </p:txBody>
      </p:sp>
    </p:spTree>
    <p:extLst>
      <p:ext uri="{BB962C8B-B14F-4D97-AF65-F5344CB8AC3E}">
        <p14:creationId xmlns:p14="http://schemas.microsoft.com/office/powerpoint/2010/main" val="941151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2"/>
        </a:solidFill>
        <a:effectLst/>
      </p:bgPr>
    </p:bg>
    <p:spTree>
      <p:nvGrpSpPr>
        <p:cNvPr id="1" name=""/>
        <p:cNvGrpSpPr/>
        <p:nvPr/>
      </p:nvGrpSpPr>
      <p:grpSpPr>
        <a:xfrm>
          <a:off x="0" y="0"/>
          <a:ext cx="0" cy="0"/>
          <a:chOff x="0" y="0"/>
          <a:chExt cx="0" cy="0"/>
        </a:xfrm>
      </p:grpSpPr>
      <p:pic>
        <p:nvPicPr>
          <p:cNvPr id="9" name="Picture 8" descr="A group of people riding horses&#10;&#10;Description automatically generated with medium confidence">
            <a:extLst>
              <a:ext uri="{FF2B5EF4-FFF2-40B4-BE49-F238E27FC236}">
                <a16:creationId xmlns:a16="http://schemas.microsoft.com/office/drawing/2014/main" id="{92722E05-40B7-4586-82D6-7C5F7330DF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240" y="0"/>
            <a:ext cx="12207240" cy="380333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838200" y="4007165"/>
            <a:ext cx="10515600" cy="1004255"/>
          </a:xfrm>
        </p:spPr>
        <p:txBody>
          <a:bodyPr/>
          <a:lstStyle>
            <a:lvl1pPr algn="ctr">
              <a:defRPr>
                <a:solidFill>
                  <a:schemeClr val="accent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accent1"/>
                </a:solidFill>
              </a:defRPr>
            </a:lvl1pPr>
          </a:lstStyle>
          <a:p>
            <a:r>
              <a:rPr lang="en-US"/>
              <a:t>6/22/20XX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11" name="Picture Placeholder 10">
            <a:extLst>
              <a:ext uri="{FF2B5EF4-FFF2-40B4-BE49-F238E27FC236}">
                <a16:creationId xmlns:a16="http://schemas.microsoft.com/office/drawing/2014/main" id="{0439DA59-3D52-4E19-81F6-B5ABF87E1D86}"/>
              </a:ext>
            </a:extLst>
          </p:cNvPr>
          <p:cNvSpPr>
            <a:spLocks noGrp="1"/>
          </p:cNvSpPr>
          <p:nvPr>
            <p:ph type="pic" sz="quarter" idx="13"/>
          </p:nvPr>
        </p:nvSpPr>
        <p:spPr>
          <a:xfrm>
            <a:off x="604520" y="518474"/>
            <a:ext cx="2743200" cy="2743200"/>
          </a:xfrm>
        </p:spPr>
        <p:txBody>
          <a:bodyPr/>
          <a:lstStyle/>
          <a:p>
            <a:r>
              <a:rPr lang="en-US"/>
              <a:t>Click icon to add picture</a:t>
            </a:r>
            <a:endParaRPr lang="en-US" dirty="0"/>
          </a:p>
        </p:txBody>
      </p:sp>
      <p:sp>
        <p:nvSpPr>
          <p:cNvPr id="14" name="Picture Placeholder 10">
            <a:extLst>
              <a:ext uri="{FF2B5EF4-FFF2-40B4-BE49-F238E27FC236}">
                <a16:creationId xmlns:a16="http://schemas.microsoft.com/office/drawing/2014/main" id="{5C9FFDAF-229D-4FED-B81C-20FB820A0E2F}"/>
              </a:ext>
            </a:extLst>
          </p:cNvPr>
          <p:cNvSpPr>
            <a:spLocks noGrp="1"/>
          </p:cNvSpPr>
          <p:nvPr>
            <p:ph type="pic" sz="quarter" idx="14"/>
          </p:nvPr>
        </p:nvSpPr>
        <p:spPr>
          <a:xfrm>
            <a:off x="3347720" y="518474"/>
            <a:ext cx="2743200" cy="2743200"/>
          </a:xfrm>
        </p:spPr>
        <p:txBody>
          <a:bodyPr/>
          <a:lstStyle/>
          <a:p>
            <a:r>
              <a:rPr lang="en-US"/>
              <a:t>Click icon to add picture</a:t>
            </a:r>
            <a:endParaRPr lang="en-US" dirty="0"/>
          </a:p>
        </p:txBody>
      </p:sp>
      <p:sp>
        <p:nvSpPr>
          <p:cNvPr id="15" name="Picture Placeholder 10">
            <a:extLst>
              <a:ext uri="{FF2B5EF4-FFF2-40B4-BE49-F238E27FC236}">
                <a16:creationId xmlns:a16="http://schemas.microsoft.com/office/drawing/2014/main" id="{DEC1D1B6-BF8B-41EF-B2E1-ED1471B19F25}"/>
              </a:ext>
            </a:extLst>
          </p:cNvPr>
          <p:cNvSpPr>
            <a:spLocks noGrp="1"/>
          </p:cNvSpPr>
          <p:nvPr>
            <p:ph type="pic" sz="quarter" idx="15"/>
          </p:nvPr>
        </p:nvSpPr>
        <p:spPr>
          <a:xfrm>
            <a:off x="6090920" y="518474"/>
            <a:ext cx="2743200" cy="2743200"/>
          </a:xfrm>
        </p:spPr>
        <p:txBody>
          <a:bodyPr/>
          <a:lstStyle/>
          <a:p>
            <a:r>
              <a:rPr lang="en-US"/>
              <a:t>Click icon to add picture</a:t>
            </a:r>
            <a:endParaRPr lang="en-US" dirty="0"/>
          </a:p>
        </p:txBody>
      </p:sp>
      <p:sp>
        <p:nvSpPr>
          <p:cNvPr id="16" name="Picture Placeholder 10">
            <a:extLst>
              <a:ext uri="{FF2B5EF4-FFF2-40B4-BE49-F238E27FC236}">
                <a16:creationId xmlns:a16="http://schemas.microsoft.com/office/drawing/2014/main" id="{686FC79D-5E8C-4928-AEB6-5F8C282E3C75}"/>
              </a:ext>
            </a:extLst>
          </p:cNvPr>
          <p:cNvSpPr>
            <a:spLocks noGrp="1"/>
          </p:cNvSpPr>
          <p:nvPr>
            <p:ph type="pic" sz="quarter" idx="16"/>
          </p:nvPr>
        </p:nvSpPr>
        <p:spPr>
          <a:xfrm>
            <a:off x="8834120" y="518474"/>
            <a:ext cx="2743200" cy="2743200"/>
          </a:xfrm>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1BB6C15B-8373-47B7-B8A7-194BD68DDFD3}"/>
              </a:ext>
            </a:extLst>
          </p:cNvPr>
          <p:cNvSpPr>
            <a:spLocks noGrp="1"/>
          </p:cNvSpPr>
          <p:nvPr>
            <p:ph type="body" sz="quarter" idx="33" hasCustomPrompt="1"/>
          </p:nvPr>
        </p:nvSpPr>
        <p:spPr>
          <a:xfrm>
            <a:off x="604520" y="5229500"/>
            <a:ext cx="2743200" cy="422721"/>
          </a:xfrm>
        </p:spPr>
        <p:txBody>
          <a:bodyPr anchor="ctr">
            <a:noAutofit/>
          </a:bodyPr>
          <a:lstStyle>
            <a:lvl1pPr marL="0" indent="0" algn="ctr">
              <a:buFont typeface="Arial" panose="020B0604020202020204" pitchFamily="34" charset="0"/>
              <a:buNone/>
              <a:defRPr lang="en-ZA" sz="1600" kern="1200" dirty="0">
                <a:solidFill>
                  <a:schemeClr val="accent1"/>
                </a:solidFill>
                <a:latin typeface="+mj-lt"/>
                <a:ea typeface="+mn-ea"/>
                <a:cs typeface="+mn-cs"/>
              </a:defRPr>
            </a:lvl1pPr>
          </a:lstStyle>
          <a:p>
            <a:pPr lvl="0"/>
            <a:r>
              <a:rPr lang="en-US"/>
              <a:t>Name</a:t>
            </a:r>
            <a:endParaRPr lang="en-ZA"/>
          </a:p>
        </p:txBody>
      </p:sp>
      <p:sp>
        <p:nvSpPr>
          <p:cNvPr id="19" name="Text Placeholder 10">
            <a:extLst>
              <a:ext uri="{FF2B5EF4-FFF2-40B4-BE49-F238E27FC236}">
                <a16:creationId xmlns:a16="http://schemas.microsoft.com/office/drawing/2014/main" id="{61C257EA-B130-4866-8A65-1EF11737168F}"/>
              </a:ext>
            </a:extLst>
          </p:cNvPr>
          <p:cNvSpPr>
            <a:spLocks noGrp="1"/>
          </p:cNvSpPr>
          <p:nvPr>
            <p:ph type="body" sz="quarter" idx="34" hasCustomPrompt="1"/>
          </p:nvPr>
        </p:nvSpPr>
        <p:spPr>
          <a:xfrm>
            <a:off x="604520" y="5693075"/>
            <a:ext cx="2743200" cy="365125"/>
          </a:xfrm>
        </p:spPr>
        <p:txBody>
          <a:bodyPr>
            <a:normAutofit/>
          </a:bodyPr>
          <a:lstStyle>
            <a:lvl1pPr marL="0" indent="0" algn="ctr">
              <a:buNone/>
              <a:defRPr lang="en-ZA" sz="1200" kern="1200" dirty="0">
                <a:solidFill>
                  <a:schemeClr val="accent1"/>
                </a:solidFill>
                <a:latin typeface="+mn-lt"/>
                <a:ea typeface="+mn-ea"/>
                <a:cs typeface="+mn-cs"/>
              </a:defRPr>
            </a:lvl1pPr>
          </a:lstStyle>
          <a:p>
            <a:pPr lvl="0"/>
            <a:r>
              <a:rPr lang="en-US"/>
              <a:t>Title</a:t>
            </a:r>
            <a:endParaRPr lang="en-ZA"/>
          </a:p>
        </p:txBody>
      </p:sp>
      <p:sp>
        <p:nvSpPr>
          <p:cNvPr id="20" name="Text Placeholder 8">
            <a:extLst>
              <a:ext uri="{FF2B5EF4-FFF2-40B4-BE49-F238E27FC236}">
                <a16:creationId xmlns:a16="http://schemas.microsoft.com/office/drawing/2014/main" id="{9C2B29A0-592A-4DF1-809E-B5265DACA3A6}"/>
              </a:ext>
            </a:extLst>
          </p:cNvPr>
          <p:cNvSpPr>
            <a:spLocks noGrp="1"/>
          </p:cNvSpPr>
          <p:nvPr>
            <p:ph type="body" sz="quarter" idx="35" hasCustomPrompt="1"/>
          </p:nvPr>
        </p:nvSpPr>
        <p:spPr>
          <a:xfrm>
            <a:off x="8834120" y="5224905"/>
            <a:ext cx="2753360" cy="422721"/>
          </a:xfrm>
        </p:spPr>
        <p:txBody>
          <a:bodyPr anchor="ctr">
            <a:noAutofit/>
          </a:bodyPr>
          <a:lstStyle>
            <a:lvl1pPr marL="0" indent="0" algn="ctr">
              <a:buFont typeface="Arial" panose="020B0604020202020204" pitchFamily="34" charset="0"/>
              <a:buNone/>
              <a:defRPr sz="1600">
                <a:solidFill>
                  <a:schemeClr val="accent1"/>
                </a:solidFill>
                <a:latin typeface="+mj-lt"/>
              </a:defRPr>
            </a:lvl1pPr>
          </a:lstStyle>
          <a:p>
            <a:pPr lvl="0"/>
            <a:r>
              <a:rPr lang="en-US"/>
              <a:t>Name</a:t>
            </a:r>
            <a:endParaRPr lang="en-ZA"/>
          </a:p>
        </p:txBody>
      </p:sp>
      <p:sp>
        <p:nvSpPr>
          <p:cNvPr id="21" name="Text Placeholder 10">
            <a:extLst>
              <a:ext uri="{FF2B5EF4-FFF2-40B4-BE49-F238E27FC236}">
                <a16:creationId xmlns:a16="http://schemas.microsoft.com/office/drawing/2014/main" id="{203C6378-59CC-47B4-9E9F-BAC6C2C389E2}"/>
              </a:ext>
            </a:extLst>
          </p:cNvPr>
          <p:cNvSpPr>
            <a:spLocks noGrp="1"/>
          </p:cNvSpPr>
          <p:nvPr>
            <p:ph type="body" sz="quarter" idx="36" hasCustomPrompt="1"/>
          </p:nvPr>
        </p:nvSpPr>
        <p:spPr>
          <a:xfrm>
            <a:off x="8834120" y="5688480"/>
            <a:ext cx="2753360" cy="365125"/>
          </a:xfrm>
        </p:spPr>
        <p:txBody>
          <a:bodyPr>
            <a:normAutofit/>
          </a:bodyPr>
          <a:lstStyle>
            <a:lvl1pPr marL="0" indent="0" algn="ctr">
              <a:buNone/>
              <a:defRPr sz="1200">
                <a:solidFill>
                  <a:schemeClr val="accent1"/>
                </a:solidFill>
              </a:defRPr>
            </a:lvl1pPr>
          </a:lstStyle>
          <a:p>
            <a:pPr lvl="0"/>
            <a:r>
              <a:rPr lang="en-US"/>
              <a:t>Title</a:t>
            </a:r>
            <a:endParaRPr lang="en-ZA"/>
          </a:p>
        </p:txBody>
      </p:sp>
      <p:sp>
        <p:nvSpPr>
          <p:cNvPr id="22" name="Text Placeholder 8">
            <a:extLst>
              <a:ext uri="{FF2B5EF4-FFF2-40B4-BE49-F238E27FC236}">
                <a16:creationId xmlns:a16="http://schemas.microsoft.com/office/drawing/2014/main" id="{448AA424-5B3D-40C4-BBDC-2C338C03859C}"/>
              </a:ext>
            </a:extLst>
          </p:cNvPr>
          <p:cNvSpPr>
            <a:spLocks noGrp="1"/>
          </p:cNvSpPr>
          <p:nvPr>
            <p:ph type="body" sz="quarter" idx="37" hasCustomPrompt="1"/>
          </p:nvPr>
        </p:nvSpPr>
        <p:spPr>
          <a:xfrm>
            <a:off x="3347720" y="5229500"/>
            <a:ext cx="2743200" cy="422721"/>
          </a:xfrm>
        </p:spPr>
        <p:txBody>
          <a:bodyPr anchor="ctr">
            <a:noAutofit/>
          </a:bodyPr>
          <a:lstStyle>
            <a:lvl1pPr marL="0" indent="0" algn="ctr">
              <a:buFont typeface="Arial" panose="020B0604020202020204" pitchFamily="34" charset="0"/>
              <a:buNone/>
              <a:defRPr sz="1600">
                <a:solidFill>
                  <a:schemeClr val="accent1"/>
                </a:solidFill>
                <a:latin typeface="+mj-lt"/>
              </a:defRPr>
            </a:lvl1pPr>
          </a:lstStyle>
          <a:p>
            <a:pPr lvl="0"/>
            <a:r>
              <a:rPr lang="en-US"/>
              <a:t>Name</a:t>
            </a:r>
            <a:endParaRPr lang="en-ZA"/>
          </a:p>
        </p:txBody>
      </p:sp>
      <p:sp>
        <p:nvSpPr>
          <p:cNvPr id="23" name="Text Placeholder 10">
            <a:extLst>
              <a:ext uri="{FF2B5EF4-FFF2-40B4-BE49-F238E27FC236}">
                <a16:creationId xmlns:a16="http://schemas.microsoft.com/office/drawing/2014/main" id="{B9AE277D-FC5E-4B64-A3FA-A9BD4919D97E}"/>
              </a:ext>
            </a:extLst>
          </p:cNvPr>
          <p:cNvSpPr>
            <a:spLocks noGrp="1"/>
          </p:cNvSpPr>
          <p:nvPr>
            <p:ph type="body" sz="quarter" idx="38" hasCustomPrompt="1"/>
          </p:nvPr>
        </p:nvSpPr>
        <p:spPr>
          <a:xfrm>
            <a:off x="3347720" y="5693075"/>
            <a:ext cx="2743200" cy="365125"/>
          </a:xfrm>
        </p:spPr>
        <p:txBody>
          <a:bodyPr>
            <a:normAutofit/>
          </a:bodyPr>
          <a:lstStyle>
            <a:lvl1pPr marL="0" indent="0" algn="ctr">
              <a:buNone/>
              <a:defRPr sz="1200">
                <a:solidFill>
                  <a:schemeClr val="accent1"/>
                </a:solidFill>
              </a:defRPr>
            </a:lvl1pPr>
          </a:lstStyle>
          <a:p>
            <a:pPr lvl="0"/>
            <a:r>
              <a:rPr lang="en-US"/>
              <a:t>Title</a:t>
            </a:r>
            <a:endParaRPr lang="en-ZA"/>
          </a:p>
        </p:txBody>
      </p:sp>
      <p:sp>
        <p:nvSpPr>
          <p:cNvPr id="24" name="Text Placeholder 8">
            <a:extLst>
              <a:ext uri="{FF2B5EF4-FFF2-40B4-BE49-F238E27FC236}">
                <a16:creationId xmlns:a16="http://schemas.microsoft.com/office/drawing/2014/main" id="{4FC21568-200C-4310-B462-B36358C4D233}"/>
              </a:ext>
            </a:extLst>
          </p:cNvPr>
          <p:cNvSpPr>
            <a:spLocks noGrp="1"/>
          </p:cNvSpPr>
          <p:nvPr>
            <p:ph type="body" sz="quarter" idx="39" hasCustomPrompt="1"/>
          </p:nvPr>
        </p:nvSpPr>
        <p:spPr>
          <a:xfrm>
            <a:off x="6101082" y="5229500"/>
            <a:ext cx="2733038" cy="422721"/>
          </a:xfrm>
        </p:spPr>
        <p:txBody>
          <a:bodyPr anchor="ctr">
            <a:noAutofit/>
          </a:bodyPr>
          <a:lstStyle>
            <a:lvl1pPr marL="0" indent="0" algn="ctr">
              <a:buFont typeface="Arial" panose="020B0604020202020204" pitchFamily="34" charset="0"/>
              <a:buNone/>
              <a:defRPr sz="1600">
                <a:solidFill>
                  <a:schemeClr val="accent1"/>
                </a:solidFill>
                <a:latin typeface="+mj-lt"/>
              </a:defRPr>
            </a:lvl1pPr>
          </a:lstStyle>
          <a:p>
            <a:pPr lvl="0"/>
            <a:r>
              <a:rPr lang="en-US"/>
              <a:t>Name</a:t>
            </a:r>
            <a:endParaRPr lang="en-ZA"/>
          </a:p>
        </p:txBody>
      </p:sp>
      <p:sp>
        <p:nvSpPr>
          <p:cNvPr id="25" name="Text Placeholder 10">
            <a:extLst>
              <a:ext uri="{FF2B5EF4-FFF2-40B4-BE49-F238E27FC236}">
                <a16:creationId xmlns:a16="http://schemas.microsoft.com/office/drawing/2014/main" id="{B24FCA02-7F7F-4B5F-833A-CE244C22096F}"/>
              </a:ext>
            </a:extLst>
          </p:cNvPr>
          <p:cNvSpPr>
            <a:spLocks noGrp="1"/>
          </p:cNvSpPr>
          <p:nvPr>
            <p:ph type="body" sz="quarter" idx="40" hasCustomPrompt="1"/>
          </p:nvPr>
        </p:nvSpPr>
        <p:spPr>
          <a:xfrm>
            <a:off x="6101082" y="5693075"/>
            <a:ext cx="2733038" cy="365125"/>
          </a:xfrm>
        </p:spPr>
        <p:txBody>
          <a:bodyPr>
            <a:normAutofit/>
          </a:bodyPr>
          <a:lstStyle>
            <a:lvl1pPr marL="0" indent="0" algn="ctr">
              <a:buNone/>
              <a:defRPr sz="1200">
                <a:solidFill>
                  <a:schemeClr val="accent1"/>
                </a:solidFill>
              </a:defRPr>
            </a:lvl1pPr>
          </a:lstStyle>
          <a:p>
            <a:pPr lvl="0"/>
            <a:r>
              <a:rPr lang="en-US"/>
              <a:t>Title</a:t>
            </a:r>
            <a:endParaRPr lang="en-ZA"/>
          </a:p>
        </p:txBody>
      </p:sp>
    </p:spTree>
    <p:extLst>
      <p:ext uri="{BB962C8B-B14F-4D97-AF65-F5344CB8AC3E}">
        <p14:creationId xmlns:p14="http://schemas.microsoft.com/office/powerpoint/2010/main" val="3082658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2722E05-40B7-4586-82D6-7C5F7330DF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3740" y="1737360"/>
            <a:ext cx="10764520" cy="1741253"/>
          </a:xfrm>
          <a:prstGeom prst="rect">
            <a:avLst/>
          </a:prstGeom>
        </p:spPr>
      </p:pic>
      <p:sp>
        <p:nvSpPr>
          <p:cNvPr id="11" name="Picture Placeholder 10">
            <a:extLst>
              <a:ext uri="{FF2B5EF4-FFF2-40B4-BE49-F238E27FC236}">
                <a16:creationId xmlns:a16="http://schemas.microsoft.com/office/drawing/2014/main" id="{0439DA59-3D52-4E19-81F6-B5ABF87E1D86}"/>
              </a:ext>
            </a:extLst>
          </p:cNvPr>
          <p:cNvSpPr>
            <a:spLocks noGrp="1"/>
          </p:cNvSpPr>
          <p:nvPr>
            <p:ph type="pic" sz="quarter" idx="13"/>
          </p:nvPr>
        </p:nvSpPr>
        <p:spPr>
          <a:xfrm>
            <a:off x="924561" y="1967906"/>
            <a:ext cx="1280160" cy="1280160"/>
          </a:xfrm>
        </p:spPr>
        <p:txBody>
          <a:bodyPr>
            <a:normAutofit/>
          </a:bodyPr>
          <a:lstStyle>
            <a:lvl1pPr marL="0" indent="0">
              <a:buNone/>
              <a:defRPr sz="18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5C9FFDAF-229D-4FED-B81C-20FB820A0E2F}"/>
              </a:ext>
            </a:extLst>
          </p:cNvPr>
          <p:cNvSpPr>
            <a:spLocks noGrp="1"/>
          </p:cNvSpPr>
          <p:nvPr>
            <p:ph type="pic" sz="quarter" idx="14"/>
          </p:nvPr>
        </p:nvSpPr>
        <p:spPr>
          <a:xfrm>
            <a:off x="2218029" y="1967906"/>
            <a:ext cx="1280160" cy="1280160"/>
          </a:xfrm>
        </p:spPr>
        <p:txBody>
          <a:bodyPr>
            <a:normAutofit/>
          </a:bodyPr>
          <a:lstStyle>
            <a:lvl1pPr marL="0" indent="0">
              <a:buNone/>
              <a:defRPr sz="1800"/>
            </a:lvl1pPr>
          </a:lstStyle>
          <a:p>
            <a:r>
              <a:rPr lang="en-US"/>
              <a:t>Click icon to add picture</a:t>
            </a:r>
            <a:endParaRPr lang="en-US" dirty="0"/>
          </a:p>
        </p:txBody>
      </p:sp>
      <p:sp>
        <p:nvSpPr>
          <p:cNvPr id="15" name="Picture Placeholder 10">
            <a:extLst>
              <a:ext uri="{FF2B5EF4-FFF2-40B4-BE49-F238E27FC236}">
                <a16:creationId xmlns:a16="http://schemas.microsoft.com/office/drawing/2014/main" id="{DEC1D1B6-BF8B-41EF-B2E1-ED1471B19F25}"/>
              </a:ext>
            </a:extLst>
          </p:cNvPr>
          <p:cNvSpPr>
            <a:spLocks noGrp="1"/>
          </p:cNvSpPr>
          <p:nvPr>
            <p:ph type="pic" sz="quarter" idx="15"/>
          </p:nvPr>
        </p:nvSpPr>
        <p:spPr>
          <a:xfrm>
            <a:off x="3511497" y="1967906"/>
            <a:ext cx="1280160" cy="1280160"/>
          </a:xfrm>
        </p:spPr>
        <p:txBody>
          <a:bodyPr>
            <a:normAutofit/>
          </a:bodyPr>
          <a:lstStyle>
            <a:lvl1pPr marL="0" indent="0">
              <a:buNone/>
              <a:defRPr sz="1800"/>
            </a:lvl1pPr>
          </a:lstStyle>
          <a:p>
            <a:r>
              <a:rPr lang="en-US"/>
              <a:t>Click icon to add picture</a:t>
            </a:r>
            <a:endParaRPr lang="en-US" dirty="0"/>
          </a:p>
        </p:txBody>
      </p:sp>
      <p:sp>
        <p:nvSpPr>
          <p:cNvPr id="16" name="Picture Placeholder 10">
            <a:extLst>
              <a:ext uri="{FF2B5EF4-FFF2-40B4-BE49-F238E27FC236}">
                <a16:creationId xmlns:a16="http://schemas.microsoft.com/office/drawing/2014/main" id="{686FC79D-5E8C-4928-AEB6-5F8C282E3C75}"/>
              </a:ext>
            </a:extLst>
          </p:cNvPr>
          <p:cNvSpPr>
            <a:spLocks noGrp="1"/>
          </p:cNvSpPr>
          <p:nvPr>
            <p:ph type="pic" sz="quarter" idx="16"/>
          </p:nvPr>
        </p:nvSpPr>
        <p:spPr>
          <a:xfrm>
            <a:off x="4804965" y="1967906"/>
            <a:ext cx="1280160" cy="1280160"/>
          </a:xfrm>
        </p:spPr>
        <p:txBody>
          <a:bodyPr>
            <a:normAutofit/>
          </a:bodyPr>
          <a:lstStyle>
            <a:lvl1pPr marL="0" indent="0">
              <a:buNone/>
              <a:defRPr sz="1800"/>
            </a:lvl1pPr>
          </a:lstStyle>
          <a:p>
            <a:r>
              <a:rPr lang="en-US"/>
              <a:t>Click icon to add picture</a:t>
            </a:r>
            <a:endParaRPr lang="en-US" dirty="0"/>
          </a:p>
        </p:txBody>
      </p:sp>
      <p:sp>
        <p:nvSpPr>
          <p:cNvPr id="18" name="Text Placeholder 8">
            <a:extLst>
              <a:ext uri="{FF2B5EF4-FFF2-40B4-BE49-F238E27FC236}">
                <a16:creationId xmlns:a16="http://schemas.microsoft.com/office/drawing/2014/main" id="{1BB6C15B-8373-47B7-B8A7-194BD68DDFD3}"/>
              </a:ext>
            </a:extLst>
          </p:cNvPr>
          <p:cNvSpPr>
            <a:spLocks noGrp="1"/>
          </p:cNvSpPr>
          <p:nvPr>
            <p:ph type="body" sz="quarter" idx="33" hasCustomPrompt="1"/>
          </p:nvPr>
        </p:nvSpPr>
        <p:spPr>
          <a:xfrm>
            <a:off x="65955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19" name="Text Placeholder 10">
            <a:extLst>
              <a:ext uri="{FF2B5EF4-FFF2-40B4-BE49-F238E27FC236}">
                <a16:creationId xmlns:a16="http://schemas.microsoft.com/office/drawing/2014/main" id="{61C257EA-B130-4866-8A65-1EF11737168F}"/>
              </a:ext>
            </a:extLst>
          </p:cNvPr>
          <p:cNvSpPr>
            <a:spLocks noGrp="1"/>
          </p:cNvSpPr>
          <p:nvPr>
            <p:ph type="body" sz="quarter" idx="34" hasCustomPrompt="1"/>
          </p:nvPr>
        </p:nvSpPr>
        <p:spPr>
          <a:xfrm>
            <a:off x="65955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26" name="Picture Placeholder 10">
            <a:extLst>
              <a:ext uri="{FF2B5EF4-FFF2-40B4-BE49-F238E27FC236}">
                <a16:creationId xmlns:a16="http://schemas.microsoft.com/office/drawing/2014/main" id="{6BF177F2-C312-4467-A8E7-2F7C06DF7D6E}"/>
              </a:ext>
            </a:extLst>
          </p:cNvPr>
          <p:cNvSpPr>
            <a:spLocks noGrp="1"/>
          </p:cNvSpPr>
          <p:nvPr>
            <p:ph type="pic" sz="quarter" idx="41"/>
          </p:nvPr>
        </p:nvSpPr>
        <p:spPr>
          <a:xfrm>
            <a:off x="6098433" y="1967906"/>
            <a:ext cx="1280160" cy="1280160"/>
          </a:xfrm>
        </p:spPr>
        <p:txBody>
          <a:bodyPr>
            <a:normAutofit/>
          </a:bodyPr>
          <a:lstStyle>
            <a:lvl1pPr marL="0" indent="0">
              <a:buNone/>
              <a:defRPr sz="1800"/>
            </a:lvl1pPr>
          </a:lstStyle>
          <a:p>
            <a:r>
              <a:rPr lang="en-US"/>
              <a:t>Click icon to add picture</a:t>
            </a:r>
            <a:endParaRPr lang="en-US" dirty="0"/>
          </a:p>
        </p:txBody>
      </p:sp>
      <p:sp>
        <p:nvSpPr>
          <p:cNvPr id="27" name="Picture Placeholder 10">
            <a:extLst>
              <a:ext uri="{FF2B5EF4-FFF2-40B4-BE49-F238E27FC236}">
                <a16:creationId xmlns:a16="http://schemas.microsoft.com/office/drawing/2014/main" id="{5D26BA3A-860A-4168-9872-0A0D22BEA7AB}"/>
              </a:ext>
            </a:extLst>
          </p:cNvPr>
          <p:cNvSpPr>
            <a:spLocks noGrp="1"/>
          </p:cNvSpPr>
          <p:nvPr>
            <p:ph type="pic" sz="quarter" idx="42"/>
          </p:nvPr>
        </p:nvSpPr>
        <p:spPr>
          <a:xfrm>
            <a:off x="7391901" y="1967906"/>
            <a:ext cx="1280160" cy="1280160"/>
          </a:xfrm>
        </p:spPr>
        <p:txBody>
          <a:bodyPr>
            <a:normAutofit/>
          </a:bodyPr>
          <a:lstStyle>
            <a:lvl1pPr marL="0" indent="0">
              <a:buNone/>
              <a:defRPr sz="1800"/>
            </a:lvl1pPr>
          </a:lstStyle>
          <a:p>
            <a:r>
              <a:rPr lang="en-US"/>
              <a:t>Click icon to add picture</a:t>
            </a:r>
            <a:endParaRPr lang="en-US" dirty="0"/>
          </a:p>
        </p:txBody>
      </p:sp>
      <p:sp>
        <p:nvSpPr>
          <p:cNvPr id="28" name="Picture Placeholder 10">
            <a:extLst>
              <a:ext uri="{FF2B5EF4-FFF2-40B4-BE49-F238E27FC236}">
                <a16:creationId xmlns:a16="http://schemas.microsoft.com/office/drawing/2014/main" id="{A95FA78C-CC95-43FC-8BB5-17A796D7B9E0}"/>
              </a:ext>
            </a:extLst>
          </p:cNvPr>
          <p:cNvSpPr>
            <a:spLocks noGrp="1"/>
          </p:cNvSpPr>
          <p:nvPr>
            <p:ph type="pic" sz="quarter" idx="43"/>
          </p:nvPr>
        </p:nvSpPr>
        <p:spPr>
          <a:xfrm>
            <a:off x="8685369" y="1967906"/>
            <a:ext cx="1280160" cy="1280160"/>
          </a:xfrm>
        </p:spPr>
        <p:txBody>
          <a:bodyPr>
            <a:normAutofit/>
          </a:bodyPr>
          <a:lstStyle>
            <a:lvl1pPr marL="0" indent="0">
              <a:buNone/>
              <a:defRPr sz="1800"/>
            </a:lvl1pPr>
          </a:lstStyle>
          <a:p>
            <a:r>
              <a:rPr lang="en-US"/>
              <a:t>Click icon to add picture</a:t>
            </a:r>
            <a:endParaRPr lang="en-US" dirty="0"/>
          </a:p>
        </p:txBody>
      </p:sp>
      <p:sp>
        <p:nvSpPr>
          <p:cNvPr id="29" name="Picture Placeholder 10">
            <a:extLst>
              <a:ext uri="{FF2B5EF4-FFF2-40B4-BE49-F238E27FC236}">
                <a16:creationId xmlns:a16="http://schemas.microsoft.com/office/drawing/2014/main" id="{7EA70B51-4FF2-42F8-BAFF-83B593ADB78D}"/>
              </a:ext>
            </a:extLst>
          </p:cNvPr>
          <p:cNvSpPr>
            <a:spLocks noGrp="1"/>
          </p:cNvSpPr>
          <p:nvPr>
            <p:ph type="pic" sz="quarter" idx="44"/>
          </p:nvPr>
        </p:nvSpPr>
        <p:spPr>
          <a:xfrm>
            <a:off x="9978838" y="1967906"/>
            <a:ext cx="1280160" cy="1280160"/>
          </a:xfrm>
        </p:spPr>
        <p:txBody>
          <a:bodyPr>
            <a:normAutofit/>
          </a:bodyPr>
          <a:lstStyle>
            <a:lvl1pPr marL="0" indent="0">
              <a:buNone/>
              <a:defRPr sz="1800"/>
            </a:lvl1pPr>
          </a:lstStyle>
          <a:p>
            <a:r>
              <a:rPr lang="en-US"/>
              <a:t>Click icon to add picture</a:t>
            </a:r>
            <a:endParaRPr lang="en-US" dirty="0"/>
          </a:p>
        </p:txBody>
      </p:sp>
      <p:sp>
        <p:nvSpPr>
          <p:cNvPr id="30" name="Title 1">
            <a:extLst>
              <a:ext uri="{FF2B5EF4-FFF2-40B4-BE49-F238E27FC236}">
                <a16:creationId xmlns:a16="http://schemas.microsoft.com/office/drawing/2014/main" id="{708EF00C-774E-4D73-AFEF-EEC6196DC7D3}"/>
              </a:ext>
            </a:extLst>
          </p:cNvPr>
          <p:cNvSpPr>
            <a:spLocks noGrp="1"/>
          </p:cNvSpPr>
          <p:nvPr>
            <p:ph type="title"/>
          </p:nvPr>
        </p:nvSpPr>
        <p:spPr>
          <a:xfrm>
            <a:off x="713740" y="365125"/>
            <a:ext cx="10764520" cy="1325563"/>
          </a:xfrm>
        </p:spPr>
        <p:txBody>
          <a:bodyPr/>
          <a:lstStyle>
            <a:lvl1pPr algn="ctr">
              <a:defRPr>
                <a:solidFill>
                  <a:schemeClr val="accent3"/>
                </a:solidFill>
              </a:defRPr>
            </a:lvl1pPr>
          </a:lstStyle>
          <a:p>
            <a:r>
              <a:rPr lang="en-US"/>
              <a:t>Click to edit Master title style</a:t>
            </a:r>
            <a:endParaRPr lang="en-ZA"/>
          </a:p>
        </p:txBody>
      </p:sp>
      <p:sp>
        <p:nvSpPr>
          <p:cNvPr id="31" name="Text Placeholder 8">
            <a:extLst>
              <a:ext uri="{FF2B5EF4-FFF2-40B4-BE49-F238E27FC236}">
                <a16:creationId xmlns:a16="http://schemas.microsoft.com/office/drawing/2014/main" id="{7633A346-456C-4917-800A-85F73F876E77}"/>
              </a:ext>
            </a:extLst>
          </p:cNvPr>
          <p:cNvSpPr>
            <a:spLocks noGrp="1"/>
          </p:cNvSpPr>
          <p:nvPr>
            <p:ph type="body" sz="quarter" idx="45" hasCustomPrompt="1"/>
          </p:nvPr>
        </p:nvSpPr>
        <p:spPr>
          <a:xfrm>
            <a:off x="324019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2" name="Text Placeholder 10">
            <a:extLst>
              <a:ext uri="{FF2B5EF4-FFF2-40B4-BE49-F238E27FC236}">
                <a16:creationId xmlns:a16="http://schemas.microsoft.com/office/drawing/2014/main" id="{E0C31CC6-C8A8-4831-94CD-366DC97C2B15}"/>
              </a:ext>
            </a:extLst>
          </p:cNvPr>
          <p:cNvSpPr>
            <a:spLocks noGrp="1"/>
          </p:cNvSpPr>
          <p:nvPr>
            <p:ph type="body" sz="quarter" idx="46" hasCustomPrompt="1"/>
          </p:nvPr>
        </p:nvSpPr>
        <p:spPr>
          <a:xfrm>
            <a:off x="324019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3" name="Text Placeholder 8">
            <a:extLst>
              <a:ext uri="{FF2B5EF4-FFF2-40B4-BE49-F238E27FC236}">
                <a16:creationId xmlns:a16="http://schemas.microsoft.com/office/drawing/2014/main" id="{CB652A06-2CE0-42F0-8186-DBBD4219FC86}"/>
              </a:ext>
            </a:extLst>
          </p:cNvPr>
          <p:cNvSpPr>
            <a:spLocks noGrp="1"/>
          </p:cNvSpPr>
          <p:nvPr>
            <p:ph type="body" sz="quarter" idx="47" hasCustomPrompt="1"/>
          </p:nvPr>
        </p:nvSpPr>
        <p:spPr>
          <a:xfrm>
            <a:off x="582083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4" name="Text Placeholder 10">
            <a:extLst>
              <a:ext uri="{FF2B5EF4-FFF2-40B4-BE49-F238E27FC236}">
                <a16:creationId xmlns:a16="http://schemas.microsoft.com/office/drawing/2014/main" id="{CE6091FC-D3C2-46A7-9A51-90A64C97CF87}"/>
              </a:ext>
            </a:extLst>
          </p:cNvPr>
          <p:cNvSpPr>
            <a:spLocks noGrp="1"/>
          </p:cNvSpPr>
          <p:nvPr>
            <p:ph type="body" sz="quarter" idx="48" hasCustomPrompt="1"/>
          </p:nvPr>
        </p:nvSpPr>
        <p:spPr>
          <a:xfrm>
            <a:off x="582083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5" name="Text Placeholder 8">
            <a:extLst>
              <a:ext uri="{FF2B5EF4-FFF2-40B4-BE49-F238E27FC236}">
                <a16:creationId xmlns:a16="http://schemas.microsoft.com/office/drawing/2014/main" id="{B663F697-5494-47B5-8888-F76EE36A561E}"/>
              </a:ext>
            </a:extLst>
          </p:cNvPr>
          <p:cNvSpPr>
            <a:spLocks noGrp="1"/>
          </p:cNvSpPr>
          <p:nvPr>
            <p:ph type="body" sz="quarter" idx="49" hasCustomPrompt="1"/>
          </p:nvPr>
        </p:nvSpPr>
        <p:spPr>
          <a:xfrm>
            <a:off x="840147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6" name="Text Placeholder 10">
            <a:extLst>
              <a:ext uri="{FF2B5EF4-FFF2-40B4-BE49-F238E27FC236}">
                <a16:creationId xmlns:a16="http://schemas.microsoft.com/office/drawing/2014/main" id="{95B42005-A70C-498A-A357-1492B1393F4D}"/>
              </a:ext>
            </a:extLst>
          </p:cNvPr>
          <p:cNvSpPr>
            <a:spLocks noGrp="1"/>
          </p:cNvSpPr>
          <p:nvPr>
            <p:ph type="body" sz="quarter" idx="50" hasCustomPrompt="1"/>
          </p:nvPr>
        </p:nvSpPr>
        <p:spPr>
          <a:xfrm>
            <a:off x="840147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7" name="Text Placeholder 8">
            <a:extLst>
              <a:ext uri="{FF2B5EF4-FFF2-40B4-BE49-F238E27FC236}">
                <a16:creationId xmlns:a16="http://schemas.microsoft.com/office/drawing/2014/main" id="{FA3E4CA4-4074-4C29-853C-A8857A156AC8}"/>
              </a:ext>
            </a:extLst>
          </p:cNvPr>
          <p:cNvSpPr>
            <a:spLocks noGrp="1"/>
          </p:cNvSpPr>
          <p:nvPr>
            <p:ph type="body" sz="quarter" idx="51" hasCustomPrompt="1"/>
          </p:nvPr>
        </p:nvSpPr>
        <p:spPr>
          <a:xfrm>
            <a:off x="194987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8" name="Text Placeholder 10">
            <a:extLst>
              <a:ext uri="{FF2B5EF4-FFF2-40B4-BE49-F238E27FC236}">
                <a16:creationId xmlns:a16="http://schemas.microsoft.com/office/drawing/2014/main" id="{1308FE93-15B6-4FC2-A5CF-53AA6064DAB0}"/>
              </a:ext>
            </a:extLst>
          </p:cNvPr>
          <p:cNvSpPr>
            <a:spLocks noGrp="1"/>
          </p:cNvSpPr>
          <p:nvPr>
            <p:ph type="body" sz="quarter" idx="52" hasCustomPrompt="1"/>
          </p:nvPr>
        </p:nvSpPr>
        <p:spPr>
          <a:xfrm>
            <a:off x="194987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9" name="Text Placeholder 8">
            <a:extLst>
              <a:ext uri="{FF2B5EF4-FFF2-40B4-BE49-F238E27FC236}">
                <a16:creationId xmlns:a16="http://schemas.microsoft.com/office/drawing/2014/main" id="{B08AE9FA-2EBC-416A-B525-59A5F1258E56}"/>
              </a:ext>
            </a:extLst>
          </p:cNvPr>
          <p:cNvSpPr>
            <a:spLocks noGrp="1"/>
          </p:cNvSpPr>
          <p:nvPr>
            <p:ph type="body" sz="quarter" idx="53" hasCustomPrompt="1"/>
          </p:nvPr>
        </p:nvSpPr>
        <p:spPr>
          <a:xfrm>
            <a:off x="453051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40" name="Text Placeholder 10">
            <a:extLst>
              <a:ext uri="{FF2B5EF4-FFF2-40B4-BE49-F238E27FC236}">
                <a16:creationId xmlns:a16="http://schemas.microsoft.com/office/drawing/2014/main" id="{EE168CBD-2F60-4551-9129-2ED8A59499B4}"/>
              </a:ext>
            </a:extLst>
          </p:cNvPr>
          <p:cNvSpPr>
            <a:spLocks noGrp="1"/>
          </p:cNvSpPr>
          <p:nvPr>
            <p:ph type="body" sz="quarter" idx="54" hasCustomPrompt="1"/>
          </p:nvPr>
        </p:nvSpPr>
        <p:spPr>
          <a:xfrm>
            <a:off x="453051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41" name="Text Placeholder 8">
            <a:extLst>
              <a:ext uri="{FF2B5EF4-FFF2-40B4-BE49-F238E27FC236}">
                <a16:creationId xmlns:a16="http://schemas.microsoft.com/office/drawing/2014/main" id="{E05EDFD4-CA70-451D-A8F0-BF688EDBFC7B}"/>
              </a:ext>
            </a:extLst>
          </p:cNvPr>
          <p:cNvSpPr>
            <a:spLocks noGrp="1"/>
          </p:cNvSpPr>
          <p:nvPr>
            <p:ph type="body" sz="quarter" idx="55" hasCustomPrompt="1"/>
          </p:nvPr>
        </p:nvSpPr>
        <p:spPr>
          <a:xfrm>
            <a:off x="711115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42" name="Text Placeholder 10">
            <a:extLst>
              <a:ext uri="{FF2B5EF4-FFF2-40B4-BE49-F238E27FC236}">
                <a16:creationId xmlns:a16="http://schemas.microsoft.com/office/drawing/2014/main" id="{8E47CD55-3098-4BD6-A269-794D40911ED0}"/>
              </a:ext>
            </a:extLst>
          </p:cNvPr>
          <p:cNvSpPr>
            <a:spLocks noGrp="1"/>
          </p:cNvSpPr>
          <p:nvPr>
            <p:ph type="body" sz="quarter" idx="56" hasCustomPrompt="1"/>
          </p:nvPr>
        </p:nvSpPr>
        <p:spPr>
          <a:xfrm>
            <a:off x="711115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43" name="Text Placeholder 8">
            <a:extLst>
              <a:ext uri="{FF2B5EF4-FFF2-40B4-BE49-F238E27FC236}">
                <a16:creationId xmlns:a16="http://schemas.microsoft.com/office/drawing/2014/main" id="{EA65938B-08CE-4FA4-A95B-5A66E901ACD0}"/>
              </a:ext>
            </a:extLst>
          </p:cNvPr>
          <p:cNvSpPr>
            <a:spLocks noGrp="1"/>
          </p:cNvSpPr>
          <p:nvPr>
            <p:ph type="body" sz="quarter" idx="57" hasCustomPrompt="1"/>
          </p:nvPr>
        </p:nvSpPr>
        <p:spPr>
          <a:xfrm>
            <a:off x="969179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44" name="Text Placeholder 10">
            <a:extLst>
              <a:ext uri="{FF2B5EF4-FFF2-40B4-BE49-F238E27FC236}">
                <a16:creationId xmlns:a16="http://schemas.microsoft.com/office/drawing/2014/main" id="{A72442A0-E7C5-4604-A4AA-9A86DD298412}"/>
              </a:ext>
            </a:extLst>
          </p:cNvPr>
          <p:cNvSpPr>
            <a:spLocks noGrp="1"/>
          </p:cNvSpPr>
          <p:nvPr>
            <p:ph type="body" sz="quarter" idx="58" hasCustomPrompt="1"/>
          </p:nvPr>
        </p:nvSpPr>
        <p:spPr>
          <a:xfrm>
            <a:off x="969179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cxnSp>
        <p:nvCxnSpPr>
          <p:cNvPr id="46" name="Straight Connector 45">
            <a:extLst>
              <a:ext uri="{FF2B5EF4-FFF2-40B4-BE49-F238E27FC236}">
                <a16:creationId xmlns:a16="http://schemas.microsoft.com/office/drawing/2014/main" id="{66946F89-1A32-4CE8-9F85-45EDF090AB96}"/>
              </a:ext>
            </a:extLst>
          </p:cNvPr>
          <p:cNvCxnSpPr>
            <a:cxnSpLocks/>
            <a:stCxn id="11" idx="2"/>
          </p:cNvCxnSpPr>
          <p:nvPr userDrawn="1"/>
        </p:nvCxnSpPr>
        <p:spPr>
          <a:xfrm flipH="1">
            <a:off x="1558635" y="3248066"/>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3EE9F58-7707-4E5A-8C6B-C3D66810327C}"/>
              </a:ext>
            </a:extLst>
          </p:cNvPr>
          <p:cNvCxnSpPr>
            <a:cxnSpLocks/>
          </p:cNvCxnSpPr>
          <p:nvPr userDrawn="1"/>
        </p:nvCxnSpPr>
        <p:spPr>
          <a:xfrm flipH="1">
            <a:off x="4145279" y="3250315"/>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1897E7-33EE-452E-B67F-D676DB9630EB}"/>
              </a:ext>
            </a:extLst>
          </p:cNvPr>
          <p:cNvCxnSpPr>
            <a:cxnSpLocks/>
          </p:cNvCxnSpPr>
          <p:nvPr userDrawn="1"/>
        </p:nvCxnSpPr>
        <p:spPr>
          <a:xfrm flipH="1">
            <a:off x="6732507" y="3243467"/>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DF35791-C763-4163-9B05-68EE7814EDBD}"/>
              </a:ext>
            </a:extLst>
          </p:cNvPr>
          <p:cNvCxnSpPr>
            <a:cxnSpLocks/>
          </p:cNvCxnSpPr>
          <p:nvPr userDrawn="1"/>
        </p:nvCxnSpPr>
        <p:spPr>
          <a:xfrm flipH="1">
            <a:off x="9316732" y="3243467"/>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6F2A3C7-B018-4022-B2BB-D8D2B03190AB}"/>
              </a:ext>
            </a:extLst>
          </p:cNvPr>
          <p:cNvCxnSpPr>
            <a:cxnSpLocks/>
          </p:cNvCxnSpPr>
          <p:nvPr userDrawn="1"/>
        </p:nvCxnSpPr>
        <p:spPr>
          <a:xfrm>
            <a:off x="2854035" y="3254943"/>
            <a:ext cx="0" cy="192615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F52EF5B-4C4F-451E-B0B4-8226109ADE91}"/>
              </a:ext>
            </a:extLst>
          </p:cNvPr>
          <p:cNvCxnSpPr>
            <a:cxnSpLocks/>
          </p:cNvCxnSpPr>
          <p:nvPr userDrawn="1"/>
        </p:nvCxnSpPr>
        <p:spPr>
          <a:xfrm>
            <a:off x="5440679" y="3233453"/>
            <a:ext cx="0" cy="1949898"/>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7D6748B-4A98-4935-BC51-E43412110392}"/>
              </a:ext>
            </a:extLst>
          </p:cNvPr>
          <p:cNvCxnSpPr>
            <a:cxnSpLocks/>
          </p:cNvCxnSpPr>
          <p:nvPr userDrawn="1"/>
        </p:nvCxnSpPr>
        <p:spPr>
          <a:xfrm>
            <a:off x="8027907" y="3257242"/>
            <a:ext cx="0" cy="1919261"/>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BA0E4AC-BE6A-45AA-B639-A8288815E8F9}"/>
              </a:ext>
            </a:extLst>
          </p:cNvPr>
          <p:cNvCxnSpPr>
            <a:cxnSpLocks/>
          </p:cNvCxnSpPr>
          <p:nvPr userDrawn="1"/>
        </p:nvCxnSpPr>
        <p:spPr>
          <a:xfrm>
            <a:off x="10612132" y="3254943"/>
            <a:ext cx="0" cy="1929384"/>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8" name="Footer Placeholder 5">
            <a:extLst>
              <a:ext uri="{FF2B5EF4-FFF2-40B4-BE49-F238E27FC236}">
                <a16:creationId xmlns:a16="http://schemas.microsoft.com/office/drawing/2014/main" id="{12CD4C44-15F4-4517-B3CC-D07D4B93DD6D}"/>
              </a:ext>
            </a:extLst>
          </p:cNvPr>
          <p:cNvSpPr>
            <a:spLocks noGrp="1"/>
          </p:cNvSpPr>
          <p:nvPr>
            <p:ph type="ftr" sz="quarter" idx="10"/>
          </p:nvPr>
        </p:nvSpPr>
        <p:spPr>
          <a:xfrm>
            <a:off x="4038600" y="6356350"/>
            <a:ext cx="4114800" cy="365125"/>
          </a:xfrm>
        </p:spPr>
        <p:txBody>
          <a:bodyPr/>
          <a:lstStyle>
            <a:lvl1pPr>
              <a:defRPr>
                <a:solidFill>
                  <a:schemeClr val="accent3">
                    <a:lumMod val="60000"/>
                    <a:lumOff val="40000"/>
                  </a:schemeClr>
                </a:solidFill>
              </a:defRPr>
            </a:lvl1pPr>
          </a:lstStyle>
          <a:p>
            <a:r>
              <a:rPr lang="en-ZA" dirty="0"/>
              <a:t>Pitch deck</a:t>
            </a:r>
          </a:p>
        </p:txBody>
      </p:sp>
      <p:sp>
        <p:nvSpPr>
          <p:cNvPr id="79" name="Slide Number Placeholder 6">
            <a:extLst>
              <a:ext uri="{FF2B5EF4-FFF2-40B4-BE49-F238E27FC236}">
                <a16:creationId xmlns:a16="http://schemas.microsoft.com/office/drawing/2014/main" id="{9F988C33-C2E3-49AE-9BC1-9123EADC3EA7}"/>
              </a:ext>
            </a:extLst>
          </p:cNvPr>
          <p:cNvSpPr>
            <a:spLocks noGrp="1"/>
          </p:cNvSpPr>
          <p:nvPr>
            <p:ph type="sldNum" sz="quarter" idx="11"/>
          </p:nvPr>
        </p:nvSpPr>
        <p:spPr>
          <a:xfrm>
            <a:off x="8610600" y="6356350"/>
            <a:ext cx="2743200" cy="365125"/>
          </a:xfrm>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
        <p:nvSpPr>
          <p:cNvPr id="80" name="Date Placeholder 3">
            <a:extLst>
              <a:ext uri="{FF2B5EF4-FFF2-40B4-BE49-F238E27FC236}">
                <a16:creationId xmlns:a16="http://schemas.microsoft.com/office/drawing/2014/main" id="{757004CA-7955-4C10-8542-83D291BFF6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60000"/>
                    <a:lumOff val="40000"/>
                  </a:schemeClr>
                </a:solidFill>
              </a:defRPr>
            </a:lvl1pPr>
          </a:lstStyle>
          <a:p>
            <a:r>
              <a:rPr lang="en-US"/>
              <a:t>6/22/20XX</a:t>
            </a:r>
            <a:endParaRPr lang="en-US" dirty="0"/>
          </a:p>
        </p:txBody>
      </p:sp>
    </p:spTree>
    <p:extLst>
      <p:ext uri="{BB962C8B-B14F-4D97-AF65-F5344CB8AC3E}">
        <p14:creationId xmlns:p14="http://schemas.microsoft.com/office/powerpoint/2010/main" val="1704598769"/>
      </p:ext>
    </p:extLst>
  </p:cSld>
  <p:clrMapOvr>
    <a:masterClrMapping/>
  </p:clrMapOvr>
  <p:extLst>
    <p:ext uri="{DCECCB84-F9BA-43D5-87BE-67443E8EF086}">
      <p15:sldGuideLst xmlns:p15="http://schemas.microsoft.com/office/powerpoint/2012/main">
        <p15:guide id="1" pos="576">
          <p15:clr>
            <a:srgbClr val="FBAE40"/>
          </p15:clr>
        </p15:guide>
        <p15:guide id="2" pos="1392">
          <p15:clr>
            <a:srgbClr val="FBAE40"/>
          </p15:clr>
        </p15:guide>
        <p15:guide id="3" pos="2208">
          <p15:clr>
            <a:srgbClr val="FBAE40"/>
          </p15:clr>
        </p15:guide>
        <p15:guide id="4" pos="302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1"/>
        </a:solidFill>
        <a:effectLst/>
      </p:bgPr>
    </p:bg>
    <p:spTree>
      <p:nvGrpSpPr>
        <p:cNvPr id="1" name=""/>
        <p:cNvGrpSpPr/>
        <p:nvPr/>
      </p:nvGrpSpPr>
      <p:grpSpPr>
        <a:xfrm>
          <a:off x="0" y="0"/>
          <a:ext cx="0" cy="0"/>
          <a:chOff x="0" y="0"/>
          <a:chExt cx="0" cy="0"/>
        </a:xfrm>
      </p:grpSpPr>
      <p:pic>
        <p:nvPicPr>
          <p:cNvPr id="20" name="Picture 19" descr="A group of people riding horses&#10;&#10;Description automatically generated with medium confidence">
            <a:extLst>
              <a:ext uri="{FF2B5EF4-FFF2-40B4-BE49-F238E27FC236}">
                <a16:creationId xmlns:a16="http://schemas.microsoft.com/office/drawing/2014/main" id="{0E805C5A-1029-4D1B-94B3-422EC2CA34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DF9E512-1300-47FB-86AC-F8C946EE6985}"/>
              </a:ext>
            </a:extLst>
          </p:cNvPr>
          <p:cNvSpPr/>
          <p:nvPr userDrawn="1"/>
        </p:nvSpPr>
        <p:spPr>
          <a:xfrm>
            <a:off x="304800" y="365125"/>
            <a:ext cx="11582400" cy="6127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7">
            <a:extLst>
              <a:ext uri="{FF2B5EF4-FFF2-40B4-BE49-F238E27FC236}">
                <a16:creationId xmlns:a16="http://schemas.microsoft.com/office/drawing/2014/main" id="{A399EA4A-18B9-4C3F-A6B1-0D80C2598D3A}"/>
              </a:ext>
            </a:extLst>
          </p:cNvPr>
          <p:cNvSpPr>
            <a:spLocks noGrp="1"/>
          </p:cNvSpPr>
          <p:nvPr>
            <p:ph sz="quarter" idx="13"/>
          </p:nvPr>
        </p:nvSpPr>
        <p:spPr>
          <a:xfrm>
            <a:off x="1282700" y="913448"/>
            <a:ext cx="5041900" cy="513492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98907808-FD8D-4C4A-A5E4-068D94BFD64D}"/>
              </a:ext>
            </a:extLst>
          </p:cNvPr>
          <p:cNvSpPr>
            <a:spLocks noGrp="1"/>
          </p:cNvSpPr>
          <p:nvPr>
            <p:ph type="title"/>
          </p:nvPr>
        </p:nvSpPr>
        <p:spPr>
          <a:xfrm>
            <a:off x="1282700" y="2766219"/>
            <a:ext cx="5041900" cy="1325563"/>
          </a:xfrm>
        </p:spPr>
        <p:txBody>
          <a:bodyPr>
            <a:normAutofit/>
          </a:bodyPr>
          <a:lstStyle>
            <a:lvl1pPr algn="ctr">
              <a:defRPr sz="3600" spc="0" baseline="0">
                <a:solidFill>
                  <a:schemeClr val="accent3"/>
                </a:solidFill>
              </a:defRPr>
            </a:lvl1pPr>
          </a:lstStyle>
          <a:p>
            <a:r>
              <a:rPr lang="en-US"/>
              <a:t>Click to edit Master title style</a:t>
            </a:r>
          </a:p>
        </p:txBody>
      </p:sp>
      <p:sp>
        <p:nvSpPr>
          <p:cNvPr id="7" name="Text Placeholder 6">
            <a:extLst>
              <a:ext uri="{FF2B5EF4-FFF2-40B4-BE49-F238E27FC236}">
                <a16:creationId xmlns:a16="http://schemas.microsoft.com/office/drawing/2014/main" id="{8FC98BF5-ED87-4BF7-BB07-29187F8C8BEC}"/>
              </a:ext>
            </a:extLst>
          </p:cNvPr>
          <p:cNvSpPr>
            <a:spLocks noGrp="1"/>
          </p:cNvSpPr>
          <p:nvPr>
            <p:ph type="body" sz="quarter" idx="14"/>
          </p:nvPr>
        </p:nvSpPr>
        <p:spPr>
          <a:xfrm>
            <a:off x="7467600" y="913448"/>
            <a:ext cx="3886200" cy="419100"/>
          </a:xfrm>
        </p:spPr>
        <p:txBody>
          <a:bodyPr>
            <a:noAutofit/>
          </a:bodyPr>
          <a:lstStyle>
            <a:lvl1pPr marL="0" indent="0">
              <a:buNone/>
              <a:defRPr sz="2400" b="0" spc="0" baseline="0">
                <a:solidFill>
                  <a:schemeClr val="accent1">
                    <a:lumMod val="50000"/>
                  </a:schemeClr>
                </a:solidFill>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90E0AB9E-D60D-4299-B73A-B96F7B7F81C6}"/>
              </a:ext>
            </a:extLst>
          </p:cNvPr>
          <p:cNvSpPr>
            <a:spLocks noGrp="1"/>
          </p:cNvSpPr>
          <p:nvPr>
            <p:ph type="body" sz="quarter" idx="15"/>
          </p:nvPr>
        </p:nvSpPr>
        <p:spPr>
          <a:xfrm>
            <a:off x="7467600" y="1275398"/>
            <a:ext cx="3886200" cy="307975"/>
          </a:xfrm>
        </p:spPr>
        <p:txBody>
          <a:bodyPr>
            <a:noAutofit/>
          </a:bodyPr>
          <a:lstStyle>
            <a:lvl1pPr marL="0" indent="0">
              <a:buNone/>
              <a:defRPr sz="1800" b="0" spc="0" baseline="0">
                <a:solidFill>
                  <a:schemeClr val="accent1">
                    <a:lumMod val="50000"/>
                  </a:schemeClr>
                </a:solidFill>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ED9663C9-EA8F-404F-A640-85028F6F30A1}"/>
              </a:ext>
            </a:extLst>
          </p:cNvPr>
          <p:cNvSpPr>
            <a:spLocks noGrp="1"/>
          </p:cNvSpPr>
          <p:nvPr>
            <p:ph type="body" sz="quarter" idx="16"/>
          </p:nvPr>
        </p:nvSpPr>
        <p:spPr>
          <a:xfrm>
            <a:off x="7467600" y="1672273"/>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10" name="Text Placeholder 6">
            <a:extLst>
              <a:ext uri="{FF2B5EF4-FFF2-40B4-BE49-F238E27FC236}">
                <a16:creationId xmlns:a16="http://schemas.microsoft.com/office/drawing/2014/main" id="{BD9C0574-6721-4F80-A5F8-8C4C5D2B9725}"/>
              </a:ext>
            </a:extLst>
          </p:cNvPr>
          <p:cNvSpPr>
            <a:spLocks noGrp="1"/>
          </p:cNvSpPr>
          <p:nvPr>
            <p:ph type="body" sz="quarter" idx="17"/>
          </p:nvPr>
        </p:nvSpPr>
        <p:spPr>
          <a:xfrm>
            <a:off x="7467600" y="2231390"/>
            <a:ext cx="3886200" cy="419100"/>
          </a:xfrm>
        </p:spPr>
        <p:txBody>
          <a:bodyPr>
            <a:noAutofit/>
          </a:bodyPr>
          <a:lstStyle>
            <a:lvl1pPr marL="0" indent="0">
              <a:buNone/>
              <a:defRPr sz="2400" b="0" spc="0" baseline="0">
                <a:solidFill>
                  <a:schemeClr val="accent6">
                    <a:lumMod val="75000"/>
                  </a:schemeClr>
                </a:solidFill>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386F510A-D29A-4582-ADA6-290E1D6A0B6D}"/>
              </a:ext>
            </a:extLst>
          </p:cNvPr>
          <p:cNvSpPr>
            <a:spLocks noGrp="1"/>
          </p:cNvSpPr>
          <p:nvPr>
            <p:ph type="body" sz="quarter" idx="18"/>
          </p:nvPr>
        </p:nvSpPr>
        <p:spPr>
          <a:xfrm>
            <a:off x="7467600" y="2593340"/>
            <a:ext cx="3886200" cy="307975"/>
          </a:xfrm>
        </p:spPr>
        <p:txBody>
          <a:bodyPr>
            <a:noAutofit/>
          </a:bodyPr>
          <a:lstStyle>
            <a:lvl1pPr marL="0" indent="0">
              <a:buNone/>
              <a:defRPr sz="1800" b="0" spc="0" baseline="0">
                <a:solidFill>
                  <a:schemeClr val="accent6">
                    <a:lumMod val="75000"/>
                  </a:schemeClr>
                </a:solidFill>
                <a:latin typeface="+mj-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7576EF89-ABF3-4312-A3E7-E1909CA744B6}"/>
              </a:ext>
            </a:extLst>
          </p:cNvPr>
          <p:cNvSpPr>
            <a:spLocks noGrp="1"/>
          </p:cNvSpPr>
          <p:nvPr>
            <p:ph type="body" sz="quarter" idx="19"/>
          </p:nvPr>
        </p:nvSpPr>
        <p:spPr>
          <a:xfrm>
            <a:off x="7467600" y="2990215"/>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13" name="Text Placeholder 6">
            <a:extLst>
              <a:ext uri="{FF2B5EF4-FFF2-40B4-BE49-F238E27FC236}">
                <a16:creationId xmlns:a16="http://schemas.microsoft.com/office/drawing/2014/main" id="{0B198549-FECA-4B92-9906-8D1F79E14DCE}"/>
              </a:ext>
            </a:extLst>
          </p:cNvPr>
          <p:cNvSpPr>
            <a:spLocks noGrp="1"/>
          </p:cNvSpPr>
          <p:nvPr>
            <p:ph type="body" sz="quarter" idx="20"/>
          </p:nvPr>
        </p:nvSpPr>
        <p:spPr>
          <a:xfrm>
            <a:off x="7467600" y="3543935"/>
            <a:ext cx="3886200" cy="419100"/>
          </a:xfrm>
        </p:spPr>
        <p:txBody>
          <a:bodyPr>
            <a:noAutofit/>
          </a:bodyPr>
          <a:lstStyle>
            <a:lvl1pPr marL="0" indent="0">
              <a:buNone/>
              <a:defRPr sz="2400" b="0" spc="0" baseline="0">
                <a:solidFill>
                  <a:schemeClr val="accent4"/>
                </a:solidFill>
                <a:latin typeface="+mj-lt"/>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0D5A62-4015-4F75-A2AC-D3C1B70911D6}"/>
              </a:ext>
            </a:extLst>
          </p:cNvPr>
          <p:cNvSpPr>
            <a:spLocks noGrp="1"/>
          </p:cNvSpPr>
          <p:nvPr>
            <p:ph type="body" sz="quarter" idx="21"/>
          </p:nvPr>
        </p:nvSpPr>
        <p:spPr>
          <a:xfrm>
            <a:off x="7467600" y="3905885"/>
            <a:ext cx="3886200" cy="307975"/>
          </a:xfrm>
        </p:spPr>
        <p:txBody>
          <a:bodyPr>
            <a:noAutofit/>
          </a:bodyPr>
          <a:lstStyle>
            <a:lvl1pPr marL="0" indent="0">
              <a:buNone/>
              <a:defRPr sz="1800" b="0" spc="0" baseline="0">
                <a:solidFill>
                  <a:schemeClr val="accent4"/>
                </a:solidFill>
                <a:latin typeface="+mj-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267DEAF9-25BD-404A-A5F3-30A81E38D256}"/>
              </a:ext>
            </a:extLst>
          </p:cNvPr>
          <p:cNvSpPr>
            <a:spLocks noGrp="1"/>
          </p:cNvSpPr>
          <p:nvPr>
            <p:ph type="body" sz="quarter" idx="22"/>
          </p:nvPr>
        </p:nvSpPr>
        <p:spPr>
          <a:xfrm>
            <a:off x="7467600" y="4302760"/>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16" name="Text Placeholder 6">
            <a:extLst>
              <a:ext uri="{FF2B5EF4-FFF2-40B4-BE49-F238E27FC236}">
                <a16:creationId xmlns:a16="http://schemas.microsoft.com/office/drawing/2014/main" id="{A03C6E4A-B7FD-4BD7-A807-52FE5D27E384}"/>
              </a:ext>
            </a:extLst>
          </p:cNvPr>
          <p:cNvSpPr>
            <a:spLocks noGrp="1"/>
          </p:cNvSpPr>
          <p:nvPr>
            <p:ph type="body" sz="quarter" idx="23"/>
          </p:nvPr>
        </p:nvSpPr>
        <p:spPr>
          <a:xfrm>
            <a:off x="7467600" y="4856480"/>
            <a:ext cx="3886200" cy="419100"/>
          </a:xfrm>
        </p:spPr>
        <p:txBody>
          <a:bodyPr>
            <a:noAutofit/>
          </a:bodyPr>
          <a:lstStyle>
            <a:lvl1pPr marL="0" indent="0">
              <a:buNone/>
              <a:defRPr sz="2400" b="0" spc="0" baseline="0">
                <a:solidFill>
                  <a:schemeClr val="accent1">
                    <a:lumMod val="25000"/>
                  </a:schemeClr>
                </a:solidFill>
                <a:latin typeface="+mj-lt"/>
              </a:defRPr>
            </a:lvl1pPr>
          </a:lstStyle>
          <a:p>
            <a:pPr lvl="0"/>
            <a:r>
              <a:rPr lang="en-US"/>
              <a:t>Click to edit Master text styles</a:t>
            </a:r>
          </a:p>
        </p:txBody>
      </p:sp>
      <p:sp>
        <p:nvSpPr>
          <p:cNvPr id="17" name="Text Placeholder 6">
            <a:extLst>
              <a:ext uri="{FF2B5EF4-FFF2-40B4-BE49-F238E27FC236}">
                <a16:creationId xmlns:a16="http://schemas.microsoft.com/office/drawing/2014/main" id="{69798A4B-546D-497E-8DC4-67F69916B677}"/>
              </a:ext>
            </a:extLst>
          </p:cNvPr>
          <p:cNvSpPr>
            <a:spLocks noGrp="1"/>
          </p:cNvSpPr>
          <p:nvPr>
            <p:ph type="body" sz="quarter" idx="24"/>
          </p:nvPr>
        </p:nvSpPr>
        <p:spPr>
          <a:xfrm>
            <a:off x="7467600" y="5218430"/>
            <a:ext cx="3886200" cy="307975"/>
          </a:xfrm>
        </p:spPr>
        <p:txBody>
          <a:bodyPr>
            <a:noAutofit/>
          </a:bodyPr>
          <a:lstStyle>
            <a:lvl1pPr marL="0" indent="0">
              <a:buNone/>
              <a:defRPr sz="1800" b="0" spc="0" baseline="0">
                <a:solidFill>
                  <a:schemeClr val="accent1">
                    <a:lumMod val="25000"/>
                  </a:schemeClr>
                </a:solidFill>
                <a:latin typeface="+mj-lt"/>
              </a:defRPr>
            </a:lvl1pPr>
          </a:lstStyle>
          <a:p>
            <a:pPr lvl="0"/>
            <a:r>
              <a:rPr lang="en-US"/>
              <a:t>Click to edit Master text styles</a:t>
            </a:r>
          </a:p>
        </p:txBody>
      </p:sp>
      <p:sp>
        <p:nvSpPr>
          <p:cNvPr id="18" name="Text Placeholder 6">
            <a:extLst>
              <a:ext uri="{FF2B5EF4-FFF2-40B4-BE49-F238E27FC236}">
                <a16:creationId xmlns:a16="http://schemas.microsoft.com/office/drawing/2014/main" id="{B0720791-8657-4D3A-9912-1CF7D48EA1AD}"/>
              </a:ext>
            </a:extLst>
          </p:cNvPr>
          <p:cNvSpPr>
            <a:spLocks noGrp="1"/>
          </p:cNvSpPr>
          <p:nvPr>
            <p:ph type="body" sz="quarter" idx="25"/>
          </p:nvPr>
        </p:nvSpPr>
        <p:spPr>
          <a:xfrm>
            <a:off x="7467600" y="5615305"/>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26" name="Footer Placeholder 5">
            <a:extLst>
              <a:ext uri="{FF2B5EF4-FFF2-40B4-BE49-F238E27FC236}">
                <a16:creationId xmlns:a16="http://schemas.microsoft.com/office/drawing/2014/main" id="{8AD16A67-F6AC-4CFA-B638-3076C15682F6}"/>
              </a:ext>
            </a:extLst>
          </p:cNvPr>
          <p:cNvSpPr>
            <a:spLocks noGrp="1"/>
          </p:cNvSpPr>
          <p:nvPr>
            <p:ph type="ftr" sz="quarter" idx="10"/>
          </p:nvPr>
        </p:nvSpPr>
        <p:spPr>
          <a:xfrm>
            <a:off x="4038600" y="6497865"/>
            <a:ext cx="4114800" cy="365125"/>
          </a:xfrm>
        </p:spPr>
        <p:txBody>
          <a:bodyPr/>
          <a:lstStyle>
            <a:lvl1pPr>
              <a:defRPr>
                <a:solidFill>
                  <a:schemeClr val="accent1"/>
                </a:solidFill>
              </a:defRPr>
            </a:lvl1pPr>
          </a:lstStyle>
          <a:p>
            <a:r>
              <a:rPr lang="en-ZA" dirty="0"/>
              <a:t>Pitch deck</a:t>
            </a:r>
          </a:p>
        </p:txBody>
      </p:sp>
      <p:sp>
        <p:nvSpPr>
          <p:cNvPr id="27" name="Slide Number Placeholder 6">
            <a:extLst>
              <a:ext uri="{FF2B5EF4-FFF2-40B4-BE49-F238E27FC236}">
                <a16:creationId xmlns:a16="http://schemas.microsoft.com/office/drawing/2014/main" id="{8619925E-10F5-4FE2-B665-672B18AF9EFA}"/>
              </a:ext>
            </a:extLst>
          </p:cNvPr>
          <p:cNvSpPr>
            <a:spLocks noGrp="1"/>
          </p:cNvSpPr>
          <p:nvPr>
            <p:ph type="sldNum" sz="quarter" idx="11"/>
          </p:nvPr>
        </p:nvSpPr>
        <p:spPr>
          <a:xfrm>
            <a:off x="8610600" y="6497865"/>
            <a:ext cx="2743200" cy="365125"/>
          </a:xfrm>
        </p:spPr>
        <p:txBody>
          <a:bodyPr/>
          <a:lstStyle>
            <a:lvl1pPr>
              <a:defRPr spc="0">
                <a:solidFill>
                  <a:schemeClr val="accent1"/>
                </a:solidFill>
              </a:defRPr>
            </a:lvl1pPr>
          </a:lstStyle>
          <a:p>
            <a:fld id="{19B51A1E-902D-48AF-9020-955120F399B6}" type="slidenum">
              <a:rPr lang="en-ZA" smtClean="0"/>
              <a:pPr/>
              <a:t>‹#›</a:t>
            </a:fld>
            <a:endParaRPr lang="en-ZA" dirty="0"/>
          </a:p>
        </p:txBody>
      </p:sp>
      <p:sp>
        <p:nvSpPr>
          <p:cNvPr id="28" name="Date Placeholder 3">
            <a:extLst>
              <a:ext uri="{FF2B5EF4-FFF2-40B4-BE49-F238E27FC236}">
                <a16:creationId xmlns:a16="http://schemas.microsoft.com/office/drawing/2014/main" id="{99B42EE4-8774-49D2-8B69-8D680E8012D6}"/>
              </a:ext>
            </a:extLst>
          </p:cNvPr>
          <p:cNvSpPr>
            <a:spLocks noGrp="1"/>
          </p:cNvSpPr>
          <p:nvPr>
            <p:ph type="dt" sz="half" idx="2"/>
          </p:nvPr>
        </p:nvSpPr>
        <p:spPr>
          <a:xfrm>
            <a:off x="838200" y="6497865"/>
            <a:ext cx="2743200" cy="365125"/>
          </a:xfrm>
          <a:prstGeom prst="rect">
            <a:avLst/>
          </a:prstGeom>
        </p:spPr>
        <p:txBody>
          <a:bodyPr vert="horz" lIns="91440" tIns="45720" rIns="91440" bIns="45720" rtlCol="0" anchor="ctr"/>
          <a:lstStyle>
            <a:lvl1pPr algn="l">
              <a:defRPr sz="900">
                <a:solidFill>
                  <a:schemeClr val="accent1"/>
                </a:solidFill>
              </a:defRPr>
            </a:lvl1pPr>
          </a:lstStyle>
          <a:p>
            <a:r>
              <a:rPr lang="en-US"/>
              <a:t>6/22/20XX</a:t>
            </a:r>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pic>
        <p:nvPicPr>
          <p:cNvPr id="10" name="Picture 9" descr="A group of people riding horses&#10;&#10;Description automatically generated with medium confidence">
            <a:extLst>
              <a:ext uri="{FF2B5EF4-FFF2-40B4-BE49-F238E27FC236}">
                <a16:creationId xmlns:a16="http://schemas.microsoft.com/office/drawing/2014/main" id="{EEDAD97A-3707-4927-B006-8E1F9FA7A1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03286" y="0"/>
            <a:ext cx="6588714"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62050" y="523875"/>
            <a:ext cx="3975802" cy="1514476"/>
          </a:xfrm>
        </p:spPr>
        <p:txBody>
          <a:bodyPr lIns="0" rIns="0" anchor="b"/>
          <a:lstStyle>
            <a:lvl1pPr>
              <a:defRPr>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162050" y="4662486"/>
            <a:ext cx="3975804" cy="1514476"/>
          </a:xfrm>
        </p:spPr>
        <p:txBody>
          <a:bodyPr lIns="0" rIns="0">
            <a:normAutofit/>
          </a:bodyPr>
          <a:lstStyle>
            <a:lvl1pPr marL="0" indent="0">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accent1"/>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accent1"/>
                </a:solidFill>
              </a:defRPr>
            </a:lvl1pPr>
          </a:lstStyle>
          <a:p>
            <a:r>
              <a:rPr lang="en-US" dirty="0"/>
              <a:t>Pitch deck</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E3A83D3B-4878-44A9-ADD4-00764E5E82E9}"/>
              </a:ext>
            </a:extLst>
          </p:cNvPr>
          <p:cNvSpPr>
            <a:spLocks noGrp="1"/>
          </p:cNvSpPr>
          <p:nvPr>
            <p:ph type="pic" sz="quarter" idx="13"/>
          </p:nvPr>
        </p:nvSpPr>
        <p:spPr>
          <a:xfrm>
            <a:off x="6068718" y="523875"/>
            <a:ext cx="5657850" cy="5810250"/>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FB9B857-A210-44D8-8C91-781E2B69B771}"/>
              </a:ext>
            </a:extLst>
          </p:cNvPr>
          <p:cNvCxnSpPr/>
          <p:nvPr userDrawn="1"/>
        </p:nvCxnSpPr>
        <p:spPr>
          <a:xfrm>
            <a:off x="1162050" y="2333625"/>
            <a:ext cx="0" cy="200025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4BED8496-5E7C-4C78-B8EF-9319D4BF8E1B}"/>
              </a:ext>
            </a:extLst>
          </p:cNvPr>
          <p:cNvSpPr>
            <a:spLocks noGrp="1"/>
          </p:cNvSpPr>
          <p:nvPr>
            <p:ph type="body" sz="quarter" idx="14"/>
          </p:nvPr>
        </p:nvSpPr>
        <p:spPr>
          <a:xfrm>
            <a:off x="640080" y="768096"/>
            <a:ext cx="1856232" cy="185623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Tree>
    <p:extLst>
      <p:ext uri="{BB962C8B-B14F-4D97-AF65-F5344CB8AC3E}">
        <p14:creationId xmlns:p14="http://schemas.microsoft.com/office/powerpoint/2010/main" val="11645874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162050" y="4662486"/>
            <a:ext cx="3975804" cy="1514476"/>
          </a:xfrm>
        </p:spPr>
        <p:txBody>
          <a:bodyPr lIns="0" rIns="0">
            <a:normAutofit/>
          </a:bodyPr>
          <a:lstStyle>
            <a:lvl1pPr marL="0" indent="0">
              <a:lnSpc>
                <a:spcPts val="1700"/>
              </a:lnSpc>
              <a:buNone/>
              <a:defRPr sz="1200">
                <a:solidFill>
                  <a:schemeClr val="accent3"/>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925285" cy="365125"/>
          </a:xfrm>
        </p:spPr>
        <p:txBody>
          <a:bodyPr/>
          <a:lstStyle>
            <a:lvl1pPr>
              <a:defRPr>
                <a:solidFill>
                  <a:schemeClr val="accent3">
                    <a:lumMod val="60000"/>
                    <a:lumOff val="40000"/>
                  </a:schemeClr>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2764971" y="6356350"/>
            <a:ext cx="2372881" cy="365125"/>
          </a:xfrm>
        </p:spPr>
        <p:txBody>
          <a:bodyPr/>
          <a:lstStyle>
            <a:lvl1pPr algn="r">
              <a:defRPr>
                <a:solidFill>
                  <a:schemeClr val="accent3">
                    <a:lumMod val="60000"/>
                    <a:lumOff val="40000"/>
                  </a:schemeClr>
                </a:solidFill>
              </a:defRPr>
            </a:lvl1pPr>
          </a:lstStyle>
          <a:p>
            <a:r>
              <a:rPr lang="en-US" dirty="0"/>
              <a:t>Pitch deck</a:t>
            </a:r>
          </a:p>
        </p:txBody>
      </p:sp>
      <p:sp>
        <p:nvSpPr>
          <p:cNvPr id="12" name="Picture Placeholder 11">
            <a:extLst>
              <a:ext uri="{FF2B5EF4-FFF2-40B4-BE49-F238E27FC236}">
                <a16:creationId xmlns:a16="http://schemas.microsoft.com/office/drawing/2014/main" id="{E3A83D3B-4878-44A9-ADD4-00764E5E82E9}"/>
              </a:ext>
            </a:extLst>
          </p:cNvPr>
          <p:cNvSpPr>
            <a:spLocks noGrp="1"/>
          </p:cNvSpPr>
          <p:nvPr>
            <p:ph type="pic" sz="quarter" idx="13"/>
          </p:nvPr>
        </p:nvSpPr>
        <p:spPr>
          <a:xfrm>
            <a:off x="6644640" y="0"/>
            <a:ext cx="5547360" cy="6858000"/>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FB9B857-A210-44D8-8C91-781E2B69B771}"/>
              </a:ext>
            </a:extLst>
          </p:cNvPr>
          <p:cNvCxnSpPr/>
          <p:nvPr userDrawn="1"/>
        </p:nvCxnSpPr>
        <p:spPr>
          <a:xfrm>
            <a:off x="1162050" y="2333625"/>
            <a:ext cx="0" cy="200025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tree, nature, spring&#10;&#10;Description automatically generated">
            <a:extLst>
              <a:ext uri="{FF2B5EF4-FFF2-40B4-BE49-F238E27FC236}">
                <a16:creationId xmlns:a16="http://schemas.microsoft.com/office/drawing/2014/main" id="{4A63342F-743C-459F-B121-7E344300D8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3078480" y="3291840"/>
            <a:ext cx="6858000" cy="274320"/>
          </a:xfrm>
          <a:prstGeom prst="rect">
            <a:avLst/>
          </a:prstGeom>
        </p:spPr>
      </p:pic>
      <p:sp>
        <p:nvSpPr>
          <p:cNvPr id="10" name="Text Placeholder 4">
            <a:extLst>
              <a:ext uri="{FF2B5EF4-FFF2-40B4-BE49-F238E27FC236}">
                <a16:creationId xmlns:a16="http://schemas.microsoft.com/office/drawing/2014/main" id="{5E13AA0B-9749-4C5F-A7F8-7C789F442937}"/>
              </a:ext>
            </a:extLst>
          </p:cNvPr>
          <p:cNvSpPr>
            <a:spLocks noGrp="1"/>
          </p:cNvSpPr>
          <p:nvPr>
            <p:ph type="body" sz="quarter" idx="14"/>
          </p:nvPr>
        </p:nvSpPr>
        <p:spPr>
          <a:xfrm>
            <a:off x="640080" y="768096"/>
            <a:ext cx="1856232" cy="185623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62050" y="523875"/>
            <a:ext cx="3975802" cy="1514476"/>
          </a:xfrm>
        </p:spPr>
        <p:txBody>
          <a:bodyPr lIns="0" rIns="0" anchor="b"/>
          <a:lstStyle>
            <a:lvl1pPr>
              <a:defRPr>
                <a:solidFill>
                  <a:schemeClr val="accent3"/>
                </a:solidFill>
              </a:defRPr>
            </a:lvl1pPr>
          </a:lstStyle>
          <a:p>
            <a:r>
              <a:rPr lang="en-US"/>
              <a:t>Click to edit Master title style</a:t>
            </a:r>
          </a:p>
        </p:txBody>
      </p:sp>
    </p:spTree>
    <p:extLst>
      <p:ext uri="{BB962C8B-B14F-4D97-AF65-F5344CB8AC3E}">
        <p14:creationId xmlns:p14="http://schemas.microsoft.com/office/powerpoint/2010/main" val="1254362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solidFill>
        <a:effectLst/>
      </p:bgPr>
    </p:bg>
    <p:spTree>
      <p:nvGrpSpPr>
        <p:cNvPr id="1" name=""/>
        <p:cNvGrpSpPr/>
        <p:nvPr/>
      </p:nvGrpSpPr>
      <p:grpSpPr>
        <a:xfrm>
          <a:off x="0" y="0"/>
          <a:ext cx="0" cy="0"/>
          <a:chOff x="0" y="0"/>
          <a:chExt cx="0" cy="0"/>
        </a:xfrm>
      </p:grpSpPr>
      <p:pic>
        <p:nvPicPr>
          <p:cNvPr id="6" name="Picture 5" descr="A picture containing tree, nature, spring&#10;&#10;Description automatically generated">
            <a:extLst>
              <a:ext uri="{FF2B5EF4-FFF2-40B4-BE49-F238E27FC236}">
                <a16:creationId xmlns:a16="http://schemas.microsoft.com/office/drawing/2014/main" id="{518D6250-5EE6-4875-8BAD-D7140B01B2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4392931" y="-941071"/>
            <a:ext cx="6858000" cy="8740141"/>
          </a:xfrm>
          <a:prstGeom prst="rect">
            <a:avLst/>
          </a:prstGeom>
        </p:spPr>
      </p:pic>
      <p:sp>
        <p:nvSpPr>
          <p:cNvPr id="10" name="Picture Placeholder 9">
            <a:extLst>
              <a:ext uri="{FF2B5EF4-FFF2-40B4-BE49-F238E27FC236}">
                <a16:creationId xmlns:a16="http://schemas.microsoft.com/office/drawing/2014/main" id="{0D510E1D-A8A6-4E4B-8055-B484B4853348}"/>
              </a:ext>
            </a:extLst>
          </p:cNvPr>
          <p:cNvSpPr>
            <a:spLocks noGrp="1"/>
          </p:cNvSpPr>
          <p:nvPr>
            <p:ph type="pic" sz="quarter" idx="13"/>
          </p:nvPr>
        </p:nvSpPr>
        <p:spPr>
          <a:xfrm>
            <a:off x="3931921" y="536574"/>
            <a:ext cx="7780020" cy="5784853"/>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495300" y="1122363"/>
            <a:ext cx="4446270" cy="1874837"/>
          </a:xfrm>
        </p:spPr>
        <p:txBody>
          <a:bodyPr anchor="t">
            <a:noAutofit/>
          </a:bodyPr>
          <a:lstStyle>
            <a:lvl1pPr algn="l">
              <a:defRPr sz="6600">
                <a:solidFill>
                  <a:schemeClr val="accent3"/>
                </a:solidFill>
              </a:defRPr>
            </a:lvl1pPr>
          </a:lstStyle>
          <a:p>
            <a:r>
              <a:rPr lang="en-US"/>
              <a:t>Click to edit Master title style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1145858" y="3779212"/>
            <a:ext cx="1708784" cy="1156332"/>
          </a:xfrm>
        </p:spPr>
        <p:txBody>
          <a:bodyPr/>
          <a:lstStyle>
            <a:lvl1pPr marL="0" indent="0" algn="l">
              <a:buNone/>
              <a:defRPr sz="240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4" name="Straight Connector 13">
            <a:extLst>
              <a:ext uri="{FF2B5EF4-FFF2-40B4-BE49-F238E27FC236}">
                <a16:creationId xmlns:a16="http://schemas.microsoft.com/office/drawing/2014/main" id="{E6BAFCD4-E08A-4CBF-B3C6-F99D6523EB03}"/>
              </a:ext>
            </a:extLst>
          </p:cNvPr>
          <p:cNvCxnSpPr>
            <a:cxnSpLocks/>
          </p:cNvCxnSpPr>
          <p:nvPr userDrawn="1"/>
        </p:nvCxnSpPr>
        <p:spPr>
          <a:xfrm flipH="1">
            <a:off x="1145859" y="4757108"/>
            <a:ext cx="230600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ext Placeholder 10">
            <a:extLst>
              <a:ext uri="{FF2B5EF4-FFF2-40B4-BE49-F238E27FC236}">
                <a16:creationId xmlns:a16="http://schemas.microsoft.com/office/drawing/2014/main" id="{ACDE2589-A5DF-4CFB-80DA-F3EB6E9A25A6}"/>
              </a:ext>
            </a:extLst>
          </p:cNvPr>
          <p:cNvSpPr>
            <a:spLocks noGrp="1"/>
          </p:cNvSpPr>
          <p:nvPr>
            <p:ph type="body" sz="quarter" idx="34" hasCustomPrompt="1"/>
          </p:nvPr>
        </p:nvSpPr>
        <p:spPr>
          <a:xfrm>
            <a:off x="1145858" y="5579334"/>
            <a:ext cx="1708784" cy="1116118"/>
          </a:xfrm>
        </p:spPr>
        <p:txBody>
          <a:bodyPr>
            <a:normAutofit/>
          </a:bodyPr>
          <a:lstStyle>
            <a:lvl1pPr marL="0" indent="0" algn="l">
              <a:lnSpc>
                <a:spcPts val="1700"/>
              </a:lnSpc>
              <a:buNone/>
              <a:defRPr sz="1200">
                <a:solidFill>
                  <a:schemeClr val="accent3"/>
                </a:solidFill>
              </a:defRPr>
            </a:lvl1pPr>
          </a:lstStyle>
          <a:p>
            <a:pPr lvl="0"/>
            <a:r>
              <a:rPr lang="en-US"/>
              <a:t>Bullet Description</a:t>
            </a:r>
            <a:endParaRPr lang="en-ZA"/>
          </a:p>
        </p:txBody>
      </p:sp>
      <p:sp>
        <p:nvSpPr>
          <p:cNvPr id="11" name="Text Placeholder 4">
            <a:extLst>
              <a:ext uri="{FF2B5EF4-FFF2-40B4-BE49-F238E27FC236}">
                <a16:creationId xmlns:a16="http://schemas.microsoft.com/office/drawing/2014/main" id="{5CE3F9E1-78CA-4716-9303-F5DE95A9077D}"/>
              </a:ext>
            </a:extLst>
          </p:cNvPr>
          <p:cNvSpPr>
            <a:spLocks noGrp="1"/>
          </p:cNvSpPr>
          <p:nvPr>
            <p:ph type="body" sz="quarter" idx="14"/>
          </p:nvPr>
        </p:nvSpPr>
        <p:spPr>
          <a:xfrm>
            <a:off x="722376" y="3264408"/>
            <a:ext cx="1993392" cy="199339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Tree>
    <p:extLst>
      <p:ext uri="{BB962C8B-B14F-4D97-AF65-F5344CB8AC3E}">
        <p14:creationId xmlns:p14="http://schemas.microsoft.com/office/powerpoint/2010/main" val="1138353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pic>
        <p:nvPicPr>
          <p:cNvPr id="10" name="Picture 9" descr="A picture containing tree, nature, spring&#10;&#10;Description automatically generated">
            <a:extLst>
              <a:ext uri="{FF2B5EF4-FFF2-40B4-BE49-F238E27FC236}">
                <a16:creationId xmlns:a16="http://schemas.microsoft.com/office/drawing/2014/main" id="{560C5C7D-BBDC-415E-88A8-4BB8367C61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381000" y="381000"/>
            <a:ext cx="6858000" cy="6096000"/>
          </a:xfrm>
          <a:prstGeom prst="rect">
            <a:avLst/>
          </a:prstGeom>
        </p:spPr>
      </p:pic>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6724244" y="473869"/>
            <a:ext cx="4603750" cy="1226572"/>
          </a:xfrm>
        </p:spPr>
        <p:txBody>
          <a:bodyPr lIns="0" anchor="b">
            <a:normAutofit/>
          </a:bodyPr>
          <a:lstStyle>
            <a:lvl1pPr>
              <a:defRPr sz="4400">
                <a:solidFill>
                  <a:schemeClr val="accent3"/>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7035800" y="2160591"/>
            <a:ext cx="4298950"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accent1"/>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a:xfrm>
            <a:off x="7035799" y="6356350"/>
            <a:ext cx="2772229" cy="365125"/>
          </a:xfrm>
        </p:spPr>
        <p:txBody>
          <a:bodyPr/>
          <a:lstStyle>
            <a:lvl1pPr algn="l">
              <a:defRPr>
                <a:solidFill>
                  <a:schemeClr val="accent3">
                    <a:lumMod val="60000"/>
                    <a:lumOff val="4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a:xfrm>
            <a:off x="10036628" y="6356350"/>
            <a:ext cx="1317171" cy="365125"/>
          </a:xfrm>
        </p:spPr>
        <p:txBody>
          <a:bodyPr/>
          <a:lstStyle>
            <a:lvl1pPr>
              <a:defRPr>
                <a:solidFill>
                  <a:schemeClr val="accent3">
                    <a:lumMod val="60000"/>
                    <a:lumOff val="40000"/>
                  </a:schemeClr>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8C140FD9-A97C-40A2-A8B8-84D503A3C4BD}"/>
              </a:ext>
            </a:extLst>
          </p:cNvPr>
          <p:cNvSpPr>
            <a:spLocks noGrp="1"/>
          </p:cNvSpPr>
          <p:nvPr>
            <p:ph type="pic" sz="quarter" idx="13"/>
          </p:nvPr>
        </p:nvSpPr>
        <p:spPr>
          <a:xfrm>
            <a:off x="566736" y="525463"/>
            <a:ext cx="4962526" cy="5807075"/>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7A83CD18-0EF9-4AC6-87C8-0A5C8F9F2CA9}"/>
              </a:ext>
            </a:extLst>
          </p:cNvPr>
          <p:cNvCxnSpPr>
            <a:cxnSpLocks/>
          </p:cNvCxnSpPr>
          <p:nvPr userDrawn="1"/>
        </p:nvCxnSpPr>
        <p:spPr>
          <a:xfrm>
            <a:off x="6743700" y="1859273"/>
            <a:ext cx="0" cy="43605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EB506012-914F-463E-9582-CE719EAD470E}"/>
              </a:ext>
            </a:extLst>
          </p:cNvPr>
          <p:cNvSpPr>
            <a:spLocks noGrp="1"/>
          </p:cNvSpPr>
          <p:nvPr>
            <p:ph type="body" idx="15"/>
          </p:nvPr>
        </p:nvSpPr>
        <p:spPr>
          <a:xfrm>
            <a:off x="7035800" y="1859273"/>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3B07FC46-2A60-4E96-A309-C03E813082E8}"/>
              </a:ext>
            </a:extLst>
          </p:cNvPr>
          <p:cNvSpPr>
            <a:spLocks noGrp="1"/>
          </p:cNvSpPr>
          <p:nvPr>
            <p:ph type="body" idx="16"/>
          </p:nvPr>
        </p:nvSpPr>
        <p:spPr>
          <a:xfrm>
            <a:off x="7035800" y="3271768"/>
            <a:ext cx="4298950"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ext Placeholder 2">
            <a:extLst>
              <a:ext uri="{FF2B5EF4-FFF2-40B4-BE49-F238E27FC236}">
                <a16:creationId xmlns:a16="http://schemas.microsoft.com/office/drawing/2014/main" id="{70CB8BDA-C60A-4110-9D29-E59BA67AAD0C}"/>
              </a:ext>
            </a:extLst>
          </p:cNvPr>
          <p:cNvSpPr>
            <a:spLocks noGrp="1"/>
          </p:cNvSpPr>
          <p:nvPr>
            <p:ph type="body" idx="17"/>
          </p:nvPr>
        </p:nvSpPr>
        <p:spPr>
          <a:xfrm>
            <a:off x="7035800" y="2970450"/>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7DB6CAB0-C8FA-4599-AB8C-A2AEED800C6B}"/>
              </a:ext>
            </a:extLst>
          </p:cNvPr>
          <p:cNvSpPr>
            <a:spLocks noGrp="1"/>
          </p:cNvSpPr>
          <p:nvPr>
            <p:ph type="body" idx="18"/>
          </p:nvPr>
        </p:nvSpPr>
        <p:spPr>
          <a:xfrm>
            <a:off x="7035800" y="4382945"/>
            <a:ext cx="4298950"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3" name="Text Placeholder 2">
            <a:extLst>
              <a:ext uri="{FF2B5EF4-FFF2-40B4-BE49-F238E27FC236}">
                <a16:creationId xmlns:a16="http://schemas.microsoft.com/office/drawing/2014/main" id="{7659D317-0B72-4047-84EB-EF154C96B979}"/>
              </a:ext>
            </a:extLst>
          </p:cNvPr>
          <p:cNvSpPr>
            <a:spLocks noGrp="1"/>
          </p:cNvSpPr>
          <p:nvPr>
            <p:ph type="body" idx="19"/>
          </p:nvPr>
        </p:nvSpPr>
        <p:spPr>
          <a:xfrm>
            <a:off x="7035800" y="4081627"/>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4" name="Text Placeholder 2">
            <a:extLst>
              <a:ext uri="{FF2B5EF4-FFF2-40B4-BE49-F238E27FC236}">
                <a16:creationId xmlns:a16="http://schemas.microsoft.com/office/drawing/2014/main" id="{802DCFFD-63E0-4E21-908F-7B3242F6AAB4}"/>
              </a:ext>
            </a:extLst>
          </p:cNvPr>
          <p:cNvSpPr>
            <a:spLocks noGrp="1"/>
          </p:cNvSpPr>
          <p:nvPr>
            <p:ph type="body" idx="20"/>
          </p:nvPr>
        </p:nvSpPr>
        <p:spPr>
          <a:xfrm>
            <a:off x="7035800" y="5494123"/>
            <a:ext cx="4298950" cy="72570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3A7E7A4C-470C-4831-907E-3338C5B817FD}"/>
              </a:ext>
            </a:extLst>
          </p:cNvPr>
          <p:cNvSpPr>
            <a:spLocks noGrp="1"/>
          </p:cNvSpPr>
          <p:nvPr>
            <p:ph type="body" idx="21"/>
          </p:nvPr>
        </p:nvSpPr>
        <p:spPr>
          <a:xfrm>
            <a:off x="7035800" y="5192805"/>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91659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colum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accent3"/>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accent3">
                    <a:lumMod val="60000"/>
                    <a:lumOff val="40000"/>
                  </a:schemeClr>
                </a:solidFill>
              </a:defRPr>
            </a:lvl1pPr>
          </a:lstStyle>
          <a:p>
            <a:r>
              <a:rPr lang="en-ZA" dirty="0"/>
              <a:t>Pitch deck</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981075"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1</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981075" y="4644390"/>
            <a:ext cx="1980000" cy="1490080"/>
          </a:xfrm>
        </p:spPr>
        <p:txBody>
          <a:bodyPr>
            <a:normAutofit/>
          </a:bodyPr>
          <a:lstStyle>
            <a:lvl1pPr marL="0" indent="0" algn="ctr">
              <a:lnSpc>
                <a:spcPts val="1700"/>
              </a:lnSpc>
              <a:buNone/>
              <a:defRPr sz="1200">
                <a:solidFill>
                  <a:schemeClr val="accent3"/>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3731025"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2</a:t>
            </a:r>
            <a:endParaRPr lang="en-ZA"/>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3731025" y="4644390"/>
            <a:ext cx="1980000" cy="1490080"/>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6480975"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3</a:t>
            </a:r>
            <a:endParaRPr lang="en-ZA"/>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6480975" y="4644390"/>
            <a:ext cx="1980000" cy="1490080"/>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6" name="Content Placeholder 15">
            <a:extLst>
              <a:ext uri="{FF2B5EF4-FFF2-40B4-BE49-F238E27FC236}">
                <a16:creationId xmlns:a16="http://schemas.microsoft.com/office/drawing/2014/main" id="{FF934EF9-BF0B-4A73-8F03-1BA80EE0608B}"/>
              </a:ext>
            </a:extLst>
          </p:cNvPr>
          <p:cNvSpPr>
            <a:spLocks noGrp="1"/>
          </p:cNvSpPr>
          <p:nvPr>
            <p:ph sz="quarter" idx="46"/>
          </p:nvPr>
        </p:nvSpPr>
        <p:spPr>
          <a:xfrm>
            <a:off x="1227175"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1" name="Text Placeholder 8">
            <a:extLst>
              <a:ext uri="{FF2B5EF4-FFF2-40B4-BE49-F238E27FC236}">
                <a16:creationId xmlns:a16="http://schemas.microsoft.com/office/drawing/2014/main" id="{4182E807-0C2E-4BC5-BF7E-526F4625C965}"/>
              </a:ext>
            </a:extLst>
          </p:cNvPr>
          <p:cNvSpPr>
            <a:spLocks noGrp="1"/>
          </p:cNvSpPr>
          <p:nvPr>
            <p:ph type="body" sz="quarter" idx="47" hasCustomPrompt="1"/>
          </p:nvPr>
        </p:nvSpPr>
        <p:spPr>
          <a:xfrm>
            <a:off x="9184088"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4</a:t>
            </a:r>
            <a:endParaRPr lang="en-ZA"/>
          </a:p>
        </p:txBody>
      </p:sp>
      <p:sp>
        <p:nvSpPr>
          <p:cNvPr id="22" name="Text Placeholder 10">
            <a:extLst>
              <a:ext uri="{FF2B5EF4-FFF2-40B4-BE49-F238E27FC236}">
                <a16:creationId xmlns:a16="http://schemas.microsoft.com/office/drawing/2014/main" id="{8B21E869-F893-4182-B4C9-9C6D4C1E7093}"/>
              </a:ext>
            </a:extLst>
          </p:cNvPr>
          <p:cNvSpPr>
            <a:spLocks noGrp="1"/>
          </p:cNvSpPr>
          <p:nvPr>
            <p:ph type="body" sz="quarter" idx="48" hasCustomPrompt="1"/>
          </p:nvPr>
        </p:nvSpPr>
        <p:spPr>
          <a:xfrm>
            <a:off x="9184087" y="4644390"/>
            <a:ext cx="1980000" cy="1490080"/>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23" name="Content Placeholder 15">
            <a:extLst>
              <a:ext uri="{FF2B5EF4-FFF2-40B4-BE49-F238E27FC236}">
                <a16:creationId xmlns:a16="http://schemas.microsoft.com/office/drawing/2014/main" id="{B86A7EE6-1FE6-48B5-8747-AB276F95128F}"/>
              </a:ext>
            </a:extLst>
          </p:cNvPr>
          <p:cNvSpPr>
            <a:spLocks noGrp="1"/>
          </p:cNvSpPr>
          <p:nvPr>
            <p:ph sz="quarter" idx="49"/>
          </p:nvPr>
        </p:nvSpPr>
        <p:spPr>
          <a:xfrm>
            <a:off x="3977125"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4" name="Content Placeholder 15">
            <a:extLst>
              <a:ext uri="{FF2B5EF4-FFF2-40B4-BE49-F238E27FC236}">
                <a16:creationId xmlns:a16="http://schemas.microsoft.com/office/drawing/2014/main" id="{5C937C49-EB73-4979-B8CF-CACF0EA242DA}"/>
              </a:ext>
            </a:extLst>
          </p:cNvPr>
          <p:cNvSpPr>
            <a:spLocks noGrp="1"/>
          </p:cNvSpPr>
          <p:nvPr>
            <p:ph sz="quarter" idx="50"/>
          </p:nvPr>
        </p:nvSpPr>
        <p:spPr>
          <a:xfrm>
            <a:off x="6727075"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5" name="Content Placeholder 15">
            <a:extLst>
              <a:ext uri="{FF2B5EF4-FFF2-40B4-BE49-F238E27FC236}">
                <a16:creationId xmlns:a16="http://schemas.microsoft.com/office/drawing/2014/main" id="{5B5AE825-32F0-4FF5-AD58-C846CFE482B5}"/>
              </a:ext>
            </a:extLst>
          </p:cNvPr>
          <p:cNvSpPr>
            <a:spLocks noGrp="1"/>
          </p:cNvSpPr>
          <p:nvPr>
            <p:ph sz="quarter" idx="51"/>
          </p:nvPr>
        </p:nvSpPr>
        <p:spPr>
          <a:xfrm>
            <a:off x="9430188" y="2209231"/>
            <a:ext cx="1487800" cy="1487801"/>
          </a:xfrm>
        </p:spPr>
        <p:txBody>
          <a:bodyPr/>
          <a:lstStyle>
            <a:lvl1pPr marL="0" indent="0">
              <a:buNone/>
              <a:defRPr>
                <a:solidFill>
                  <a:schemeClr val="accent3"/>
                </a:solidFill>
              </a:defRPr>
            </a:lvl1pPr>
          </a:lstStyle>
          <a:p>
            <a:pPr lvl="0"/>
            <a:r>
              <a:rPr lang="en-US"/>
              <a:t>Click to edit Master text styles</a:t>
            </a:r>
          </a:p>
        </p:txBody>
      </p:sp>
      <p:cxnSp>
        <p:nvCxnSpPr>
          <p:cNvPr id="26" name="Straight Connector 25">
            <a:extLst>
              <a:ext uri="{FF2B5EF4-FFF2-40B4-BE49-F238E27FC236}">
                <a16:creationId xmlns:a16="http://schemas.microsoft.com/office/drawing/2014/main" id="{C2FC193C-7F61-40CA-B97F-DE9D338DC965}"/>
              </a:ext>
            </a:extLst>
          </p:cNvPr>
          <p:cNvCxnSpPr>
            <a:cxnSpLocks/>
          </p:cNvCxnSpPr>
          <p:nvPr userDrawn="1"/>
        </p:nvCxnSpPr>
        <p:spPr>
          <a:xfrm>
            <a:off x="1513875"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86C94F-FF53-46BA-B125-57E5D572D064}"/>
              </a:ext>
            </a:extLst>
          </p:cNvPr>
          <p:cNvCxnSpPr>
            <a:cxnSpLocks/>
          </p:cNvCxnSpPr>
          <p:nvPr userDrawn="1"/>
        </p:nvCxnSpPr>
        <p:spPr>
          <a:xfrm>
            <a:off x="4248911"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FC882BF-032B-4B67-AF3E-CF79FBCC4FD4}"/>
              </a:ext>
            </a:extLst>
          </p:cNvPr>
          <p:cNvCxnSpPr>
            <a:cxnSpLocks/>
          </p:cNvCxnSpPr>
          <p:nvPr userDrawn="1"/>
        </p:nvCxnSpPr>
        <p:spPr>
          <a:xfrm>
            <a:off x="6983947"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750C30-59A4-4345-B670-0030A6828B14}"/>
              </a:ext>
            </a:extLst>
          </p:cNvPr>
          <p:cNvCxnSpPr>
            <a:cxnSpLocks/>
          </p:cNvCxnSpPr>
          <p:nvPr userDrawn="1"/>
        </p:nvCxnSpPr>
        <p:spPr>
          <a:xfrm>
            <a:off x="9718983"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34" name="Picture 33" descr="A picture containing outdoor, sky, nature, dune&#10;&#10;Description automatically generated">
            <a:extLst>
              <a:ext uri="{FF2B5EF4-FFF2-40B4-BE49-F238E27FC236}">
                <a16:creationId xmlns:a16="http://schemas.microsoft.com/office/drawing/2014/main" id="{3E2CAEA6-2840-4C2D-B6E2-A17A0A9F06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04800" cy="6858000"/>
          </a:xfrm>
          <a:prstGeom prst="rect">
            <a:avLst/>
          </a:prstGeom>
        </p:spPr>
      </p:pic>
      <p:pic>
        <p:nvPicPr>
          <p:cNvPr id="36" name="Picture 35" descr="A picture containing outdoor, sky, nature, dune&#10;&#10;Description automatically generated">
            <a:extLst>
              <a:ext uri="{FF2B5EF4-FFF2-40B4-BE49-F238E27FC236}">
                <a16:creationId xmlns:a16="http://schemas.microsoft.com/office/drawing/2014/main" id="{7C270418-FBBE-4523-812C-440495951DA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887200" y="0"/>
            <a:ext cx="304800" cy="6858000"/>
          </a:xfrm>
          <a:prstGeom prst="rect">
            <a:avLst/>
          </a:prstGeom>
        </p:spPr>
      </p:pic>
      <p:sp>
        <p:nvSpPr>
          <p:cNvPr id="37" name="Date Placeholder 3">
            <a:extLst>
              <a:ext uri="{FF2B5EF4-FFF2-40B4-BE49-F238E27FC236}">
                <a16:creationId xmlns:a16="http://schemas.microsoft.com/office/drawing/2014/main" id="{4F3022F7-3702-4466-9986-D2645E60F2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60000"/>
                    <a:lumOff val="40000"/>
                  </a:schemeClr>
                </a:solidFill>
              </a:defRPr>
            </a:lvl1pPr>
          </a:lstStyle>
          <a:p>
            <a:r>
              <a:rPr lang="en-US"/>
              <a:t>6/22/20XX</a:t>
            </a:r>
            <a:endParaRPr lang="en-US" dirty="0"/>
          </a:p>
        </p:txBody>
      </p:sp>
    </p:spTree>
    <p:extLst>
      <p:ext uri="{BB962C8B-B14F-4D97-AF65-F5344CB8AC3E}">
        <p14:creationId xmlns:p14="http://schemas.microsoft.com/office/powerpoint/2010/main" val="2715236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content">
    <p:bg>
      <p:bgPr>
        <a:solidFill>
          <a:schemeClr val="accent2"/>
        </a:solidFill>
        <a:effectLst/>
      </p:bgPr>
    </p:bg>
    <p:spTree>
      <p:nvGrpSpPr>
        <p:cNvPr id="1" name=""/>
        <p:cNvGrpSpPr/>
        <p:nvPr/>
      </p:nvGrpSpPr>
      <p:grpSpPr>
        <a:xfrm>
          <a:off x="0" y="0"/>
          <a:ext cx="0" cy="0"/>
          <a:chOff x="0" y="0"/>
          <a:chExt cx="0" cy="0"/>
        </a:xfrm>
      </p:grpSpPr>
      <p:pic>
        <p:nvPicPr>
          <p:cNvPr id="9" name="Picture 8" descr="A body of water with trees around it&#10;&#10;Description automatically generated with medium confidence">
            <a:extLst>
              <a:ext uri="{FF2B5EF4-FFF2-40B4-BE49-F238E27FC236}">
                <a16:creationId xmlns:a16="http://schemas.microsoft.com/office/drawing/2014/main" id="{4FA989F3-E380-4D92-BD33-21366C4663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81400" y="0"/>
            <a:ext cx="5029200" cy="6858000"/>
          </a:xfrm>
          <a:prstGeom prst="rect">
            <a:avLst/>
          </a:prstGeom>
        </p:spPr>
      </p:pic>
      <p:sp>
        <p:nvSpPr>
          <p:cNvPr id="11" name="Picture Placeholder 10">
            <a:extLst>
              <a:ext uri="{FF2B5EF4-FFF2-40B4-BE49-F238E27FC236}">
                <a16:creationId xmlns:a16="http://schemas.microsoft.com/office/drawing/2014/main" id="{E97333B9-F523-4307-B469-F66B0C6E9D6E}"/>
              </a:ext>
            </a:extLst>
          </p:cNvPr>
          <p:cNvSpPr>
            <a:spLocks noGrp="1"/>
          </p:cNvSpPr>
          <p:nvPr>
            <p:ph type="pic" sz="quarter" idx="13"/>
          </p:nvPr>
        </p:nvSpPr>
        <p:spPr>
          <a:xfrm>
            <a:off x="4038600" y="508000"/>
            <a:ext cx="4114800" cy="5842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838200" y="365125"/>
            <a:ext cx="10515600" cy="1325563"/>
          </a:xfrm>
        </p:spPr>
        <p:txBody>
          <a:bodyPr/>
          <a:lstStyle>
            <a:lvl1pPr algn="ctr">
              <a:defRPr>
                <a:solidFill>
                  <a:schemeClr val="accent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D42CD466-114C-48B9-82B3-DC830491B351}"/>
              </a:ext>
            </a:extLst>
          </p:cNvPr>
          <p:cNvSpPr>
            <a:spLocks noGrp="1"/>
          </p:cNvSpPr>
          <p:nvPr>
            <p:ph type="body" sz="quarter" idx="33" hasCustomPrompt="1"/>
          </p:nvPr>
        </p:nvSpPr>
        <p:spPr>
          <a:xfrm>
            <a:off x="496500" y="2704606"/>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1</a:t>
            </a:r>
            <a:endParaRPr lang="en-ZA"/>
          </a:p>
        </p:txBody>
      </p:sp>
      <p:sp>
        <p:nvSpPr>
          <p:cNvPr id="13" name="Text Placeholder 10">
            <a:extLst>
              <a:ext uri="{FF2B5EF4-FFF2-40B4-BE49-F238E27FC236}">
                <a16:creationId xmlns:a16="http://schemas.microsoft.com/office/drawing/2014/main" id="{51758243-C023-46F4-AA0D-115263FADCFC}"/>
              </a:ext>
            </a:extLst>
          </p:cNvPr>
          <p:cNvSpPr>
            <a:spLocks noGrp="1"/>
          </p:cNvSpPr>
          <p:nvPr>
            <p:ph type="body" sz="quarter" idx="34" hasCustomPrompt="1"/>
          </p:nvPr>
        </p:nvSpPr>
        <p:spPr>
          <a:xfrm>
            <a:off x="496500" y="3128324"/>
            <a:ext cx="2589600" cy="861420"/>
          </a:xfrm>
        </p:spPr>
        <p:txBody>
          <a:bodyPr>
            <a:normAutofit/>
          </a:bodyPr>
          <a:lstStyle>
            <a:lvl1pPr marL="0" indent="0" algn="ctr">
              <a:lnSpc>
                <a:spcPts val="1700"/>
              </a:lnSpc>
              <a:buNone/>
              <a:defRPr sz="1200">
                <a:solidFill>
                  <a:schemeClr val="accent1"/>
                </a:solidFill>
              </a:defRPr>
            </a:lvl1pPr>
          </a:lstStyle>
          <a:p>
            <a:pPr lvl="0"/>
            <a:r>
              <a:rPr lang="en-US" dirty="0"/>
              <a:t>Bullet Description</a:t>
            </a:r>
            <a:endParaRPr lang="en-ZA" dirty="0"/>
          </a:p>
        </p:txBody>
      </p:sp>
      <p:sp>
        <p:nvSpPr>
          <p:cNvPr id="15" name="Text Placeholder 8">
            <a:extLst>
              <a:ext uri="{FF2B5EF4-FFF2-40B4-BE49-F238E27FC236}">
                <a16:creationId xmlns:a16="http://schemas.microsoft.com/office/drawing/2014/main" id="{6CE54372-39E4-429B-909F-1B393078547E}"/>
              </a:ext>
            </a:extLst>
          </p:cNvPr>
          <p:cNvSpPr>
            <a:spLocks noGrp="1"/>
          </p:cNvSpPr>
          <p:nvPr>
            <p:ph type="body" sz="quarter" idx="35" hasCustomPrompt="1"/>
          </p:nvPr>
        </p:nvSpPr>
        <p:spPr>
          <a:xfrm>
            <a:off x="496500" y="4530478"/>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3</a:t>
            </a:r>
            <a:endParaRPr lang="en-ZA"/>
          </a:p>
        </p:txBody>
      </p:sp>
      <p:sp>
        <p:nvSpPr>
          <p:cNvPr id="16" name="Text Placeholder 10">
            <a:extLst>
              <a:ext uri="{FF2B5EF4-FFF2-40B4-BE49-F238E27FC236}">
                <a16:creationId xmlns:a16="http://schemas.microsoft.com/office/drawing/2014/main" id="{180615B5-AB0C-4460-96CC-11C15E7D74F1}"/>
              </a:ext>
            </a:extLst>
          </p:cNvPr>
          <p:cNvSpPr>
            <a:spLocks noGrp="1"/>
          </p:cNvSpPr>
          <p:nvPr>
            <p:ph type="body" sz="quarter" idx="36" hasCustomPrompt="1"/>
          </p:nvPr>
        </p:nvSpPr>
        <p:spPr>
          <a:xfrm>
            <a:off x="496500" y="4954196"/>
            <a:ext cx="2589600" cy="861420"/>
          </a:xfrm>
        </p:spPr>
        <p:txBody>
          <a:bodyPr>
            <a:normAutofit/>
          </a:bodyPr>
          <a:lstStyle>
            <a:lvl1pPr marL="0" indent="0" algn="ctr">
              <a:lnSpc>
                <a:spcPts val="1700"/>
              </a:lnSpc>
              <a:buNone/>
              <a:defRPr sz="1200">
                <a:solidFill>
                  <a:schemeClr val="accent1"/>
                </a:solidFill>
              </a:defRPr>
            </a:lvl1pPr>
          </a:lstStyle>
          <a:p>
            <a:pPr lvl="0"/>
            <a:r>
              <a:rPr lang="en-US"/>
              <a:t>Bullet Description</a:t>
            </a:r>
            <a:endParaRPr lang="en-ZA"/>
          </a:p>
        </p:txBody>
      </p:sp>
      <p:sp>
        <p:nvSpPr>
          <p:cNvPr id="17" name="Text Placeholder 8">
            <a:extLst>
              <a:ext uri="{FF2B5EF4-FFF2-40B4-BE49-F238E27FC236}">
                <a16:creationId xmlns:a16="http://schemas.microsoft.com/office/drawing/2014/main" id="{09C3E351-39C7-4529-B6CD-B0EF6A4BB0DD}"/>
              </a:ext>
            </a:extLst>
          </p:cNvPr>
          <p:cNvSpPr>
            <a:spLocks noGrp="1"/>
          </p:cNvSpPr>
          <p:nvPr>
            <p:ph type="body" sz="quarter" idx="37" hasCustomPrompt="1"/>
          </p:nvPr>
        </p:nvSpPr>
        <p:spPr>
          <a:xfrm>
            <a:off x="9105900" y="2704606"/>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2</a:t>
            </a:r>
            <a:endParaRPr lang="en-ZA"/>
          </a:p>
        </p:txBody>
      </p:sp>
      <p:sp>
        <p:nvSpPr>
          <p:cNvPr id="18" name="Text Placeholder 10">
            <a:extLst>
              <a:ext uri="{FF2B5EF4-FFF2-40B4-BE49-F238E27FC236}">
                <a16:creationId xmlns:a16="http://schemas.microsoft.com/office/drawing/2014/main" id="{0762CB53-1EBD-4B1E-8562-33910E883348}"/>
              </a:ext>
            </a:extLst>
          </p:cNvPr>
          <p:cNvSpPr>
            <a:spLocks noGrp="1"/>
          </p:cNvSpPr>
          <p:nvPr>
            <p:ph type="body" sz="quarter" idx="38" hasCustomPrompt="1"/>
          </p:nvPr>
        </p:nvSpPr>
        <p:spPr>
          <a:xfrm>
            <a:off x="9105900" y="3128324"/>
            <a:ext cx="2589600" cy="861420"/>
          </a:xfrm>
        </p:spPr>
        <p:txBody>
          <a:bodyPr>
            <a:normAutofit/>
          </a:bodyPr>
          <a:lstStyle>
            <a:lvl1pPr marL="0" indent="0" algn="ctr">
              <a:lnSpc>
                <a:spcPts val="1700"/>
              </a:lnSpc>
              <a:buNone/>
              <a:defRPr sz="1200">
                <a:solidFill>
                  <a:schemeClr val="accent1"/>
                </a:solidFill>
              </a:defRPr>
            </a:lvl1pPr>
          </a:lstStyle>
          <a:p>
            <a:pPr lvl="0"/>
            <a:r>
              <a:rPr lang="en-US"/>
              <a:t>Bullet Description</a:t>
            </a:r>
            <a:endParaRPr lang="en-ZA"/>
          </a:p>
        </p:txBody>
      </p:sp>
      <p:sp>
        <p:nvSpPr>
          <p:cNvPr id="19" name="Text Placeholder 8">
            <a:extLst>
              <a:ext uri="{FF2B5EF4-FFF2-40B4-BE49-F238E27FC236}">
                <a16:creationId xmlns:a16="http://schemas.microsoft.com/office/drawing/2014/main" id="{7F9CB6CB-1D5E-4484-BDCC-67FDE981AA7C}"/>
              </a:ext>
            </a:extLst>
          </p:cNvPr>
          <p:cNvSpPr>
            <a:spLocks noGrp="1"/>
          </p:cNvSpPr>
          <p:nvPr>
            <p:ph type="body" sz="quarter" idx="39" hasCustomPrompt="1"/>
          </p:nvPr>
        </p:nvSpPr>
        <p:spPr>
          <a:xfrm>
            <a:off x="9105900" y="4530478"/>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4</a:t>
            </a:r>
            <a:endParaRPr lang="en-ZA"/>
          </a:p>
        </p:txBody>
      </p:sp>
      <p:sp>
        <p:nvSpPr>
          <p:cNvPr id="20" name="Text Placeholder 10">
            <a:extLst>
              <a:ext uri="{FF2B5EF4-FFF2-40B4-BE49-F238E27FC236}">
                <a16:creationId xmlns:a16="http://schemas.microsoft.com/office/drawing/2014/main" id="{8229F1D8-00A2-407C-974C-4F22FE98AB1C}"/>
              </a:ext>
            </a:extLst>
          </p:cNvPr>
          <p:cNvSpPr>
            <a:spLocks noGrp="1"/>
          </p:cNvSpPr>
          <p:nvPr>
            <p:ph type="body" sz="quarter" idx="40" hasCustomPrompt="1"/>
          </p:nvPr>
        </p:nvSpPr>
        <p:spPr>
          <a:xfrm>
            <a:off x="9105900" y="4954196"/>
            <a:ext cx="2589600" cy="861420"/>
          </a:xfrm>
        </p:spPr>
        <p:txBody>
          <a:bodyPr>
            <a:normAutofit/>
          </a:bodyPr>
          <a:lstStyle>
            <a:lvl1pPr marL="0" indent="0" algn="ctr">
              <a:lnSpc>
                <a:spcPts val="1700"/>
              </a:lnSpc>
              <a:buNone/>
              <a:defRPr sz="1200">
                <a:solidFill>
                  <a:schemeClr val="accent1"/>
                </a:solidFill>
              </a:defRPr>
            </a:lvl1pPr>
          </a:lstStyle>
          <a:p>
            <a:pPr lvl="0"/>
            <a:r>
              <a:rPr lang="en-US"/>
              <a:t>Bullet Description</a:t>
            </a:r>
            <a:endParaRPr lang="en-ZA"/>
          </a:p>
        </p:txBody>
      </p:sp>
      <p:sp>
        <p:nvSpPr>
          <p:cNvPr id="22" name="Date Placeholder 2">
            <a:extLst>
              <a:ext uri="{FF2B5EF4-FFF2-40B4-BE49-F238E27FC236}">
                <a16:creationId xmlns:a16="http://schemas.microsoft.com/office/drawing/2014/main" id="{7E9D7FB7-F0D3-47C2-95E6-B2D047FF2350}"/>
              </a:ext>
            </a:extLst>
          </p:cNvPr>
          <p:cNvSpPr>
            <a:spLocks noGrp="1"/>
          </p:cNvSpPr>
          <p:nvPr>
            <p:ph type="dt" sz="half" idx="10"/>
          </p:nvPr>
        </p:nvSpPr>
        <p:spPr>
          <a:xfrm>
            <a:off x="838200" y="6356350"/>
            <a:ext cx="2743200" cy="365125"/>
          </a:xfrm>
        </p:spPr>
        <p:txBody>
          <a:bodyPr/>
          <a:lstStyle>
            <a:lvl1pPr>
              <a:defRPr>
                <a:solidFill>
                  <a:schemeClr val="accent1"/>
                </a:solidFill>
              </a:defRPr>
            </a:lvl1pPr>
          </a:lstStyle>
          <a:p>
            <a:r>
              <a:rPr lang="en-US"/>
              <a:t>6/22/20XX</a:t>
            </a:r>
            <a:endParaRPr lang="en-US" dirty="0"/>
          </a:p>
        </p:txBody>
      </p:sp>
      <p:sp>
        <p:nvSpPr>
          <p:cNvPr id="23" name="Footer Placeholder 3">
            <a:extLst>
              <a:ext uri="{FF2B5EF4-FFF2-40B4-BE49-F238E27FC236}">
                <a16:creationId xmlns:a16="http://schemas.microsoft.com/office/drawing/2014/main" id="{C73EC134-FDBF-4113-B825-23125EE8675C}"/>
              </a:ext>
            </a:extLst>
          </p:cNvPr>
          <p:cNvSpPr>
            <a:spLocks noGrp="1"/>
          </p:cNvSpPr>
          <p:nvPr>
            <p:ph type="ftr" sz="quarter" idx="11"/>
          </p:nvPr>
        </p:nvSpPr>
        <p:spPr>
          <a:xfrm>
            <a:off x="4038600" y="6356350"/>
            <a:ext cx="4114800" cy="365125"/>
          </a:xfrm>
        </p:spPr>
        <p:txBody>
          <a:bodyPr/>
          <a:lstStyle>
            <a:lvl1pPr>
              <a:defRPr>
                <a:solidFill>
                  <a:schemeClr val="accent1"/>
                </a:solidFill>
              </a:defRPr>
            </a:lvl1pPr>
          </a:lstStyle>
          <a:p>
            <a:r>
              <a:rPr lang="en-US" dirty="0"/>
              <a:t>Pitch deck</a:t>
            </a:r>
          </a:p>
        </p:txBody>
      </p:sp>
      <p:sp>
        <p:nvSpPr>
          <p:cNvPr id="24" name="Slide Number Placeholder 4">
            <a:extLst>
              <a:ext uri="{FF2B5EF4-FFF2-40B4-BE49-F238E27FC236}">
                <a16:creationId xmlns:a16="http://schemas.microsoft.com/office/drawing/2014/main" id="{12C2DA51-699D-4FD6-9B2A-2FA0915C710E}"/>
              </a:ext>
            </a:extLst>
          </p:cNvPr>
          <p:cNvSpPr>
            <a:spLocks noGrp="1"/>
          </p:cNvSpPr>
          <p:nvPr>
            <p:ph type="sldNum" sz="quarter" idx="12"/>
          </p:nvPr>
        </p:nvSpPr>
        <p:spPr>
          <a:xfrm>
            <a:off x="8610600" y="6356350"/>
            <a:ext cx="2743200" cy="365125"/>
          </a:xfrm>
        </p:spPr>
        <p:txBody>
          <a:bodyPr/>
          <a:lstStyle>
            <a:lvl1pPr>
              <a:defRPr>
                <a:solidFill>
                  <a:schemeClr val="accent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point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035800" y="473869"/>
            <a:ext cx="4603750" cy="1226572"/>
          </a:xfrm>
        </p:spPr>
        <p:txBody>
          <a:bodyPr anchor="b">
            <a:normAutofit/>
          </a:bodyPr>
          <a:lstStyle>
            <a:lvl1pPr>
              <a:defRPr sz="4400">
                <a:solidFill>
                  <a:schemeClr val="accent3"/>
                </a:solidFill>
              </a:defRPr>
            </a:lvl1pPr>
          </a:lstStyle>
          <a:p>
            <a:r>
              <a:rPr lang="en-US"/>
              <a:t>Click to edit Master title style</a:t>
            </a:r>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7445828" y="2468880"/>
            <a:ext cx="3888921"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0" name="Picture 9">
            <a:extLst>
              <a:ext uri="{FF2B5EF4-FFF2-40B4-BE49-F238E27FC236}">
                <a16:creationId xmlns:a16="http://schemas.microsoft.com/office/drawing/2014/main" id="{560C5C7D-BBDC-415E-88A8-4BB8367C61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58467" y="0"/>
            <a:ext cx="304268" cy="6858000"/>
          </a:xfrm>
          <a:prstGeom prst="rect">
            <a:avLst/>
          </a:prstGeom>
        </p:spPr>
      </p:pic>
      <p:sp>
        <p:nvSpPr>
          <p:cNvPr id="12" name="Picture Placeholder 11">
            <a:extLst>
              <a:ext uri="{FF2B5EF4-FFF2-40B4-BE49-F238E27FC236}">
                <a16:creationId xmlns:a16="http://schemas.microsoft.com/office/drawing/2014/main" id="{8C140FD9-A97C-40A2-A8B8-84D503A3C4BD}"/>
              </a:ext>
            </a:extLst>
          </p:cNvPr>
          <p:cNvSpPr>
            <a:spLocks noGrp="1"/>
          </p:cNvSpPr>
          <p:nvPr>
            <p:ph type="pic" sz="quarter" idx="13"/>
          </p:nvPr>
        </p:nvSpPr>
        <p:spPr>
          <a:xfrm>
            <a:off x="1" y="0"/>
            <a:ext cx="6358466" cy="6857999"/>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7A83CD18-0EF9-4AC6-87C8-0A5C8F9F2CA9}"/>
              </a:ext>
            </a:extLst>
          </p:cNvPr>
          <p:cNvCxnSpPr>
            <a:cxnSpLocks/>
          </p:cNvCxnSpPr>
          <p:nvPr userDrawn="1"/>
        </p:nvCxnSpPr>
        <p:spPr>
          <a:xfrm>
            <a:off x="7256237" y="2928256"/>
            <a:ext cx="0" cy="69668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EB506012-914F-463E-9582-CE719EAD470E}"/>
              </a:ext>
            </a:extLst>
          </p:cNvPr>
          <p:cNvSpPr>
            <a:spLocks noGrp="1"/>
          </p:cNvSpPr>
          <p:nvPr>
            <p:ph type="body" idx="15" hasCustomPrompt="1"/>
          </p:nvPr>
        </p:nvSpPr>
        <p:spPr>
          <a:xfrm>
            <a:off x="7117447" y="2468617"/>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1.</a:t>
            </a:r>
          </a:p>
        </p:txBody>
      </p:sp>
      <p:sp>
        <p:nvSpPr>
          <p:cNvPr id="20" name="Text Placeholder 2">
            <a:extLst>
              <a:ext uri="{FF2B5EF4-FFF2-40B4-BE49-F238E27FC236}">
                <a16:creationId xmlns:a16="http://schemas.microsoft.com/office/drawing/2014/main" id="{3B07FC46-2A60-4E96-A309-C03E813082E8}"/>
              </a:ext>
            </a:extLst>
          </p:cNvPr>
          <p:cNvSpPr>
            <a:spLocks noGrp="1"/>
          </p:cNvSpPr>
          <p:nvPr>
            <p:ph type="body" idx="16"/>
          </p:nvPr>
        </p:nvSpPr>
        <p:spPr>
          <a:xfrm>
            <a:off x="7445828" y="3808800"/>
            <a:ext cx="3888921"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7DB6CAB0-C8FA-4599-AB8C-A2AEED800C6B}"/>
              </a:ext>
            </a:extLst>
          </p:cNvPr>
          <p:cNvSpPr>
            <a:spLocks noGrp="1"/>
          </p:cNvSpPr>
          <p:nvPr>
            <p:ph type="body" idx="18"/>
          </p:nvPr>
        </p:nvSpPr>
        <p:spPr>
          <a:xfrm>
            <a:off x="7445828" y="5101562"/>
            <a:ext cx="3888921"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Placeholder 2">
            <a:extLst>
              <a:ext uri="{FF2B5EF4-FFF2-40B4-BE49-F238E27FC236}">
                <a16:creationId xmlns:a16="http://schemas.microsoft.com/office/drawing/2014/main" id="{FCE75E29-1E56-4BC2-9665-A103D29D944B}"/>
              </a:ext>
            </a:extLst>
          </p:cNvPr>
          <p:cNvSpPr>
            <a:spLocks noGrp="1"/>
          </p:cNvSpPr>
          <p:nvPr>
            <p:ph type="body" idx="20" hasCustomPrompt="1"/>
          </p:nvPr>
        </p:nvSpPr>
        <p:spPr>
          <a:xfrm>
            <a:off x="7117447" y="3808800"/>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2.</a:t>
            </a:r>
          </a:p>
        </p:txBody>
      </p:sp>
      <p:sp>
        <p:nvSpPr>
          <p:cNvPr id="26" name="Text Placeholder 2">
            <a:extLst>
              <a:ext uri="{FF2B5EF4-FFF2-40B4-BE49-F238E27FC236}">
                <a16:creationId xmlns:a16="http://schemas.microsoft.com/office/drawing/2014/main" id="{24A65D09-92B8-4044-9560-43DACBD6E367}"/>
              </a:ext>
            </a:extLst>
          </p:cNvPr>
          <p:cNvSpPr>
            <a:spLocks noGrp="1"/>
          </p:cNvSpPr>
          <p:nvPr>
            <p:ph type="body" idx="21" hasCustomPrompt="1"/>
          </p:nvPr>
        </p:nvSpPr>
        <p:spPr>
          <a:xfrm>
            <a:off x="7117447" y="5101562"/>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3.</a:t>
            </a:r>
          </a:p>
        </p:txBody>
      </p:sp>
      <p:cxnSp>
        <p:nvCxnSpPr>
          <p:cNvPr id="13" name="Straight Connector 12">
            <a:extLst>
              <a:ext uri="{FF2B5EF4-FFF2-40B4-BE49-F238E27FC236}">
                <a16:creationId xmlns:a16="http://schemas.microsoft.com/office/drawing/2014/main" id="{0AF3E8EA-AD86-4D53-99F2-514C73069694}"/>
              </a:ext>
            </a:extLst>
          </p:cNvPr>
          <p:cNvCxnSpPr>
            <a:cxnSpLocks/>
          </p:cNvCxnSpPr>
          <p:nvPr userDrawn="1"/>
        </p:nvCxnSpPr>
        <p:spPr>
          <a:xfrm>
            <a:off x="7256237" y="4268439"/>
            <a:ext cx="0" cy="69668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8" name="Date Placeholder 3">
            <a:extLst>
              <a:ext uri="{FF2B5EF4-FFF2-40B4-BE49-F238E27FC236}">
                <a16:creationId xmlns:a16="http://schemas.microsoft.com/office/drawing/2014/main" id="{A21C585D-982F-4820-83DB-2EC69C557448}"/>
              </a:ext>
            </a:extLst>
          </p:cNvPr>
          <p:cNvSpPr>
            <a:spLocks noGrp="1"/>
          </p:cNvSpPr>
          <p:nvPr>
            <p:ph type="dt" sz="half" idx="10"/>
          </p:nvPr>
        </p:nvSpPr>
        <p:spPr>
          <a:xfrm>
            <a:off x="838200" y="6356350"/>
            <a:ext cx="2743200" cy="365125"/>
          </a:xfrm>
        </p:spPr>
        <p:txBody>
          <a:bodyPr/>
          <a:lstStyle>
            <a:lvl1pPr>
              <a:defRPr>
                <a:solidFill>
                  <a:schemeClr val="accent1"/>
                </a:solidFill>
              </a:defRPr>
            </a:lvl1pPr>
          </a:lstStyle>
          <a:p>
            <a:r>
              <a:rPr lang="en-US"/>
              <a:t>6/22/20XX</a:t>
            </a:r>
            <a:endParaRPr lang="en-US" dirty="0"/>
          </a:p>
        </p:txBody>
      </p:sp>
      <p:sp>
        <p:nvSpPr>
          <p:cNvPr id="29" name="Footer Placeholder 4">
            <a:extLst>
              <a:ext uri="{FF2B5EF4-FFF2-40B4-BE49-F238E27FC236}">
                <a16:creationId xmlns:a16="http://schemas.microsoft.com/office/drawing/2014/main" id="{CF6BFE9E-EF76-481D-9C8A-7AB36DF5E35B}"/>
              </a:ext>
            </a:extLst>
          </p:cNvPr>
          <p:cNvSpPr>
            <a:spLocks noGrp="1"/>
          </p:cNvSpPr>
          <p:nvPr>
            <p:ph type="ftr" sz="quarter" idx="11"/>
          </p:nvPr>
        </p:nvSpPr>
        <p:spPr>
          <a:xfrm>
            <a:off x="7035799" y="6356350"/>
            <a:ext cx="2772229" cy="365125"/>
          </a:xfrm>
        </p:spPr>
        <p:txBody>
          <a:bodyPr/>
          <a:lstStyle>
            <a:lvl1pPr algn="l">
              <a:defRPr>
                <a:solidFill>
                  <a:schemeClr val="accent3">
                    <a:lumMod val="60000"/>
                    <a:lumOff val="40000"/>
                  </a:schemeClr>
                </a:solidFill>
              </a:defRPr>
            </a:lvl1pPr>
          </a:lstStyle>
          <a:p>
            <a:r>
              <a:rPr lang="en-US" dirty="0"/>
              <a:t>Pitch deck</a:t>
            </a:r>
          </a:p>
        </p:txBody>
      </p:sp>
      <p:sp>
        <p:nvSpPr>
          <p:cNvPr id="30" name="Slide Number Placeholder 5">
            <a:extLst>
              <a:ext uri="{FF2B5EF4-FFF2-40B4-BE49-F238E27FC236}">
                <a16:creationId xmlns:a16="http://schemas.microsoft.com/office/drawing/2014/main" id="{CD8FBCDE-F8D9-49DC-B34B-2D3463C50930}"/>
              </a:ext>
            </a:extLst>
          </p:cNvPr>
          <p:cNvSpPr>
            <a:spLocks noGrp="1"/>
          </p:cNvSpPr>
          <p:nvPr>
            <p:ph type="sldNum" sz="quarter" idx="12"/>
          </p:nvPr>
        </p:nvSpPr>
        <p:spPr>
          <a:xfrm>
            <a:off x="10036628" y="6356350"/>
            <a:ext cx="1317171" cy="365125"/>
          </a:xfrm>
        </p:spPr>
        <p:txBody>
          <a:bodyPr/>
          <a:lstStyle>
            <a:lvl1pPr>
              <a:defRPr>
                <a:solidFill>
                  <a:schemeClr val="accent3">
                    <a:lumMod val="60000"/>
                    <a:lumOff val="4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42456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pic>
        <p:nvPicPr>
          <p:cNvPr id="12" name="Picture 11" descr="A picture containing outdoor, sky, nature, dune&#10;&#10;Description automatically generated">
            <a:extLst>
              <a:ext uri="{FF2B5EF4-FFF2-40B4-BE49-F238E27FC236}">
                <a16:creationId xmlns:a16="http://schemas.microsoft.com/office/drawing/2014/main" id="{9996762E-98CA-45F3-8778-C77264B504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301"/>
          <a:stretch/>
        </p:blipFill>
        <p:spPr>
          <a:xfrm>
            <a:off x="0" y="0"/>
            <a:ext cx="4446270" cy="6879772"/>
          </a:xfrm>
          <a:prstGeom prst="rect">
            <a:avLst/>
          </a:prstGeom>
        </p:spPr>
      </p:pic>
      <p:cxnSp>
        <p:nvCxnSpPr>
          <p:cNvPr id="14" name="Straight Connector 13">
            <a:extLst>
              <a:ext uri="{FF2B5EF4-FFF2-40B4-BE49-F238E27FC236}">
                <a16:creationId xmlns:a16="http://schemas.microsoft.com/office/drawing/2014/main" id="{E6BAFCD4-E08A-4CBF-B3C6-F99D6523EB03}"/>
              </a:ext>
            </a:extLst>
          </p:cNvPr>
          <p:cNvCxnSpPr>
            <a:cxnSpLocks/>
          </p:cNvCxnSpPr>
          <p:nvPr userDrawn="1"/>
        </p:nvCxnSpPr>
        <p:spPr>
          <a:xfrm flipH="1">
            <a:off x="3752850" y="4047144"/>
            <a:ext cx="843915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7DB9F2E2-2FA7-41DA-91AC-B4A535BFF534}"/>
              </a:ext>
            </a:extLst>
          </p:cNvPr>
          <p:cNvSpPr>
            <a:spLocks noGrp="1" noChangeAspect="1"/>
          </p:cNvSpPr>
          <p:nvPr>
            <p:ph type="body" sz="quarter" idx="14"/>
          </p:nvPr>
        </p:nvSpPr>
        <p:spPr>
          <a:xfrm>
            <a:off x="2542032" y="1033272"/>
            <a:ext cx="4690872" cy="4690872"/>
          </a:xfrm>
          <a:noFill/>
        </p:spPr>
        <p:txBody>
          <a:bodyPr spcFirstLastPara="1" wrap="square" lIns="91440" tIns="45720" rIns="91440" bIns="45720" numCol="1">
            <a:prstTxWarp prst="textCircle">
              <a:avLst/>
            </a:prstTxWarp>
            <a:spAutoFit/>
          </a:bodyPr>
          <a:lstStyle>
            <a:lvl1pPr>
              <a:defRPr lang="en-US" sz="3200" b="0" cap="all" spc="0" baseline="0" dirty="0">
                <a:ln w="0"/>
                <a:solidFill>
                  <a:schemeClr val="accent1">
                    <a:lumMod val="75000"/>
                    <a:alpha val="70000"/>
                  </a:schemeClr>
                </a:solidFill>
              </a:defRPr>
            </a:lvl1pPr>
          </a:lstStyle>
          <a:p>
            <a:pPr marL="0" lvl="0" algn="ctr"/>
            <a:r>
              <a:rPr lang="en-US"/>
              <a:t>Click to edit Master text styles</a:t>
            </a:r>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3628558" y="2171699"/>
            <a:ext cx="7581900" cy="1681163"/>
          </a:xfrm>
        </p:spPr>
        <p:txBody>
          <a:bodyPr anchor="b">
            <a:noAutofit/>
          </a:bodyPr>
          <a:lstStyle>
            <a:lvl1pPr algn="l">
              <a:defRPr sz="6600">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480888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accent1"/>
        </a:solidFill>
        <a:effectLst/>
      </p:bgPr>
    </p:bg>
    <p:spTree>
      <p:nvGrpSpPr>
        <p:cNvPr id="1" name=""/>
        <p:cNvGrpSpPr/>
        <p:nvPr/>
      </p:nvGrpSpPr>
      <p:grpSpPr>
        <a:xfrm>
          <a:off x="0" y="0"/>
          <a:ext cx="0" cy="0"/>
          <a:chOff x="0" y="0"/>
          <a:chExt cx="0" cy="0"/>
        </a:xfrm>
      </p:grpSpPr>
      <p:pic>
        <p:nvPicPr>
          <p:cNvPr id="4" name="Picture 3" descr="A group of people riding horses&#10;&#10;Description automatically generated with medium confidence">
            <a:extLst>
              <a:ext uri="{FF2B5EF4-FFF2-40B4-BE49-F238E27FC236}">
                <a16:creationId xmlns:a16="http://schemas.microsoft.com/office/drawing/2014/main" id="{E72A4962-4D36-46EC-8ABF-17FD991808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2230D65-DB5A-4BE3-9C4F-2537D5FDECB5}"/>
              </a:ext>
            </a:extLst>
          </p:cNvPr>
          <p:cNvSpPr/>
          <p:nvPr userDrawn="1"/>
        </p:nvSpPr>
        <p:spPr>
          <a:xfrm>
            <a:off x="304800" y="365125"/>
            <a:ext cx="11582400" cy="6127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accent3"/>
                </a:solidFill>
              </a:defRPr>
            </a:lvl1pPr>
          </a:lstStyle>
          <a:p>
            <a:r>
              <a:rPr lang="en-US"/>
              <a:t>Click to edit Master title style</a:t>
            </a:r>
            <a:endParaRPr lang="en-ZA"/>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356050"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1</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356050" y="4644390"/>
            <a:ext cx="1980000" cy="1116118"/>
          </a:xfrm>
        </p:spPr>
        <p:txBody>
          <a:bodyPr>
            <a:normAutofit/>
          </a:bodyPr>
          <a:lstStyle>
            <a:lvl1pPr marL="0" indent="0" algn="ctr">
              <a:lnSpc>
                <a:spcPts val="1700"/>
              </a:lnSpc>
              <a:buNone/>
              <a:defRPr sz="1200">
                <a:solidFill>
                  <a:schemeClr val="accent3"/>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06000"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2</a:t>
            </a:r>
            <a:endParaRPr lang="en-ZA"/>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06000" y="4644390"/>
            <a:ext cx="1980000"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855950"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3</a:t>
            </a:r>
            <a:endParaRPr lang="en-ZA"/>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855950" y="4644390"/>
            <a:ext cx="1980000"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6" name="Content Placeholder 15">
            <a:extLst>
              <a:ext uri="{FF2B5EF4-FFF2-40B4-BE49-F238E27FC236}">
                <a16:creationId xmlns:a16="http://schemas.microsoft.com/office/drawing/2014/main" id="{FF934EF9-BF0B-4A73-8F03-1BA80EE0608B}"/>
              </a:ext>
            </a:extLst>
          </p:cNvPr>
          <p:cNvSpPr>
            <a:spLocks noGrp="1"/>
          </p:cNvSpPr>
          <p:nvPr>
            <p:ph sz="quarter" idx="46"/>
          </p:nvPr>
        </p:nvSpPr>
        <p:spPr>
          <a:xfrm>
            <a:off x="2602150"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3" name="Content Placeholder 15">
            <a:extLst>
              <a:ext uri="{FF2B5EF4-FFF2-40B4-BE49-F238E27FC236}">
                <a16:creationId xmlns:a16="http://schemas.microsoft.com/office/drawing/2014/main" id="{B86A7EE6-1FE6-48B5-8747-AB276F95128F}"/>
              </a:ext>
            </a:extLst>
          </p:cNvPr>
          <p:cNvSpPr>
            <a:spLocks noGrp="1"/>
          </p:cNvSpPr>
          <p:nvPr>
            <p:ph sz="quarter" idx="49"/>
          </p:nvPr>
        </p:nvSpPr>
        <p:spPr>
          <a:xfrm>
            <a:off x="5352100"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4" name="Content Placeholder 15">
            <a:extLst>
              <a:ext uri="{FF2B5EF4-FFF2-40B4-BE49-F238E27FC236}">
                <a16:creationId xmlns:a16="http://schemas.microsoft.com/office/drawing/2014/main" id="{5C937C49-EB73-4979-B8CF-CACF0EA242DA}"/>
              </a:ext>
            </a:extLst>
          </p:cNvPr>
          <p:cNvSpPr>
            <a:spLocks noGrp="1"/>
          </p:cNvSpPr>
          <p:nvPr>
            <p:ph sz="quarter" idx="50"/>
          </p:nvPr>
        </p:nvSpPr>
        <p:spPr>
          <a:xfrm>
            <a:off x="8102050" y="2209231"/>
            <a:ext cx="1487800" cy="1487801"/>
          </a:xfrm>
        </p:spPr>
        <p:txBody>
          <a:bodyPr/>
          <a:lstStyle>
            <a:lvl1pPr marL="0" indent="0">
              <a:buNone/>
              <a:defRPr>
                <a:solidFill>
                  <a:schemeClr val="accent3"/>
                </a:solidFill>
              </a:defRPr>
            </a:lvl1pPr>
          </a:lstStyle>
          <a:p>
            <a:pPr lvl="0"/>
            <a:r>
              <a:rPr lang="en-US"/>
              <a:t>Click to edit Master text styles</a:t>
            </a:r>
          </a:p>
        </p:txBody>
      </p:sp>
      <p:cxnSp>
        <p:nvCxnSpPr>
          <p:cNvPr id="26" name="Straight Connector 25">
            <a:extLst>
              <a:ext uri="{FF2B5EF4-FFF2-40B4-BE49-F238E27FC236}">
                <a16:creationId xmlns:a16="http://schemas.microsoft.com/office/drawing/2014/main" id="{C2FC193C-7F61-40CA-B97F-DE9D338DC965}"/>
              </a:ext>
            </a:extLst>
          </p:cNvPr>
          <p:cNvCxnSpPr>
            <a:cxnSpLocks/>
          </p:cNvCxnSpPr>
          <p:nvPr userDrawn="1"/>
        </p:nvCxnSpPr>
        <p:spPr>
          <a:xfrm>
            <a:off x="2888850"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86C94F-FF53-46BA-B125-57E5D572D064}"/>
              </a:ext>
            </a:extLst>
          </p:cNvPr>
          <p:cNvCxnSpPr>
            <a:cxnSpLocks/>
          </p:cNvCxnSpPr>
          <p:nvPr userDrawn="1"/>
        </p:nvCxnSpPr>
        <p:spPr>
          <a:xfrm>
            <a:off x="5638800"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FC882BF-032B-4B67-AF3E-CF79FBCC4FD4}"/>
              </a:ext>
            </a:extLst>
          </p:cNvPr>
          <p:cNvCxnSpPr>
            <a:cxnSpLocks/>
          </p:cNvCxnSpPr>
          <p:nvPr userDrawn="1"/>
        </p:nvCxnSpPr>
        <p:spPr>
          <a:xfrm>
            <a:off x="8358922"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Footer Placeholder 5">
            <a:extLst>
              <a:ext uri="{FF2B5EF4-FFF2-40B4-BE49-F238E27FC236}">
                <a16:creationId xmlns:a16="http://schemas.microsoft.com/office/drawing/2014/main" id="{148E808A-AB67-4B52-B35C-7487342F4ADD}"/>
              </a:ext>
            </a:extLst>
          </p:cNvPr>
          <p:cNvSpPr>
            <a:spLocks noGrp="1"/>
          </p:cNvSpPr>
          <p:nvPr>
            <p:ph type="ftr" sz="quarter" idx="10"/>
          </p:nvPr>
        </p:nvSpPr>
        <p:spPr>
          <a:xfrm>
            <a:off x="4038600" y="6497865"/>
            <a:ext cx="4114800" cy="365125"/>
          </a:xfrm>
        </p:spPr>
        <p:txBody>
          <a:bodyPr/>
          <a:lstStyle>
            <a:lvl1pPr>
              <a:defRPr>
                <a:solidFill>
                  <a:schemeClr val="accent1"/>
                </a:solidFill>
              </a:defRPr>
            </a:lvl1pPr>
          </a:lstStyle>
          <a:p>
            <a:r>
              <a:rPr lang="en-ZA" dirty="0"/>
              <a:t>Pitch deck</a:t>
            </a:r>
          </a:p>
        </p:txBody>
      </p:sp>
      <p:sp>
        <p:nvSpPr>
          <p:cNvPr id="29" name="Slide Number Placeholder 6">
            <a:extLst>
              <a:ext uri="{FF2B5EF4-FFF2-40B4-BE49-F238E27FC236}">
                <a16:creationId xmlns:a16="http://schemas.microsoft.com/office/drawing/2014/main" id="{88B2564D-D1B9-47FE-9DC9-1BB5316148CE}"/>
              </a:ext>
            </a:extLst>
          </p:cNvPr>
          <p:cNvSpPr>
            <a:spLocks noGrp="1"/>
          </p:cNvSpPr>
          <p:nvPr>
            <p:ph type="sldNum" sz="quarter" idx="11"/>
          </p:nvPr>
        </p:nvSpPr>
        <p:spPr>
          <a:xfrm>
            <a:off x="8610600" y="6497865"/>
            <a:ext cx="2743200" cy="365125"/>
          </a:xfrm>
        </p:spPr>
        <p:txBody>
          <a:bodyPr/>
          <a:lstStyle>
            <a:lvl1pPr>
              <a:defRPr>
                <a:solidFill>
                  <a:schemeClr val="accent1"/>
                </a:solidFill>
              </a:defRPr>
            </a:lvl1pPr>
          </a:lstStyle>
          <a:p>
            <a:fld id="{19B51A1E-902D-48AF-9020-955120F399B6}" type="slidenum">
              <a:rPr lang="en-ZA" smtClean="0"/>
              <a:pPr/>
              <a:t>‹#›</a:t>
            </a:fld>
            <a:endParaRPr lang="en-ZA" dirty="0"/>
          </a:p>
        </p:txBody>
      </p:sp>
      <p:sp>
        <p:nvSpPr>
          <p:cNvPr id="31" name="Date Placeholder 3">
            <a:extLst>
              <a:ext uri="{FF2B5EF4-FFF2-40B4-BE49-F238E27FC236}">
                <a16:creationId xmlns:a16="http://schemas.microsoft.com/office/drawing/2014/main" id="{E250C28C-FA72-4324-9DA9-3AE75077DBD1}"/>
              </a:ext>
            </a:extLst>
          </p:cNvPr>
          <p:cNvSpPr>
            <a:spLocks noGrp="1"/>
          </p:cNvSpPr>
          <p:nvPr>
            <p:ph type="dt" sz="half" idx="2"/>
          </p:nvPr>
        </p:nvSpPr>
        <p:spPr>
          <a:xfrm>
            <a:off x="838200" y="6497865"/>
            <a:ext cx="2743200" cy="365125"/>
          </a:xfrm>
          <a:prstGeom prst="rect">
            <a:avLst/>
          </a:prstGeom>
        </p:spPr>
        <p:txBody>
          <a:bodyPr vert="horz" lIns="91440" tIns="45720" rIns="91440" bIns="45720" rtlCol="0" anchor="ctr"/>
          <a:lstStyle>
            <a:lvl1pPr algn="l">
              <a:defRPr sz="900">
                <a:solidFill>
                  <a:schemeClr val="accent1"/>
                </a:solidFill>
              </a:defRPr>
            </a:lvl1pPr>
          </a:lstStyle>
          <a:p>
            <a:r>
              <a:rPr lang="en-US"/>
              <a:t>6/22/20XX</a:t>
            </a:r>
            <a:endParaRPr lang="en-US" dirty="0"/>
          </a:p>
        </p:txBody>
      </p:sp>
    </p:spTree>
    <p:extLst>
      <p:ext uri="{BB962C8B-B14F-4D97-AF65-F5344CB8AC3E}">
        <p14:creationId xmlns:p14="http://schemas.microsoft.com/office/powerpoint/2010/main" val="1558022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points with 2 pictures">
    <p:bg>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0C5C7D-BBDC-415E-88A8-4BB8367C61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439025" y="0"/>
            <a:ext cx="4752975" cy="6858000"/>
          </a:xfrm>
          <a:prstGeom prst="rect">
            <a:avLst/>
          </a:prstGeom>
        </p:spPr>
      </p:pic>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838200" y="473869"/>
            <a:ext cx="4603750" cy="1226572"/>
          </a:xfrm>
        </p:spPr>
        <p:txBody>
          <a:bodyPr anchor="b">
            <a:normAutofit/>
          </a:bodyPr>
          <a:lstStyle>
            <a:lvl1pPr>
              <a:defRPr sz="4400">
                <a:solidFill>
                  <a:schemeClr val="accent3"/>
                </a:solidFill>
              </a:defRPr>
            </a:lvl1pPr>
          </a:lstStyle>
          <a:p>
            <a:r>
              <a:rPr lang="en-US"/>
              <a:t>Click to edit Master title style</a:t>
            </a:r>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3771900" y="2260384"/>
            <a:ext cx="2838444" cy="122657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accent3">
                    <a:lumMod val="60000"/>
                    <a:lumOff val="40000"/>
                  </a:schemeClr>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accent3">
                    <a:lumMod val="60000"/>
                    <a:lumOff val="4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8C140FD9-A97C-40A2-A8B8-84D503A3C4BD}"/>
              </a:ext>
            </a:extLst>
          </p:cNvPr>
          <p:cNvSpPr>
            <a:spLocks noGrp="1"/>
          </p:cNvSpPr>
          <p:nvPr>
            <p:ph type="pic" sz="quarter" idx="13"/>
          </p:nvPr>
        </p:nvSpPr>
        <p:spPr>
          <a:xfrm>
            <a:off x="7923213" y="525463"/>
            <a:ext cx="3784599" cy="2629175"/>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7A83CD18-0EF9-4AC6-87C8-0A5C8F9F2CA9}"/>
              </a:ext>
            </a:extLst>
          </p:cNvPr>
          <p:cNvCxnSpPr>
            <a:cxnSpLocks/>
          </p:cNvCxnSpPr>
          <p:nvPr userDrawn="1"/>
        </p:nvCxnSpPr>
        <p:spPr>
          <a:xfrm>
            <a:off x="947991" y="3459082"/>
            <a:ext cx="566928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EB506012-914F-463E-9582-CE719EAD470E}"/>
              </a:ext>
            </a:extLst>
          </p:cNvPr>
          <p:cNvSpPr>
            <a:spLocks noGrp="1"/>
          </p:cNvSpPr>
          <p:nvPr>
            <p:ph type="body" idx="15"/>
          </p:nvPr>
        </p:nvSpPr>
        <p:spPr>
          <a:xfrm>
            <a:off x="857251" y="2260384"/>
            <a:ext cx="2381245" cy="524308"/>
          </a:xfrm>
        </p:spPr>
        <p:txBody>
          <a:bodyPr>
            <a:noAutofit/>
          </a:bodyPr>
          <a:lstStyle>
            <a:lvl1pPr marL="0" indent="0">
              <a:buNone/>
              <a:defRPr sz="28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3B07FC46-2A60-4E96-A309-C03E813082E8}"/>
              </a:ext>
            </a:extLst>
          </p:cNvPr>
          <p:cNvSpPr>
            <a:spLocks noGrp="1"/>
          </p:cNvSpPr>
          <p:nvPr>
            <p:ph type="body" idx="16"/>
          </p:nvPr>
        </p:nvSpPr>
        <p:spPr>
          <a:xfrm>
            <a:off x="3771900" y="3652757"/>
            <a:ext cx="2838444" cy="122657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ext Placeholder 2">
            <a:extLst>
              <a:ext uri="{FF2B5EF4-FFF2-40B4-BE49-F238E27FC236}">
                <a16:creationId xmlns:a16="http://schemas.microsoft.com/office/drawing/2014/main" id="{70CB8BDA-C60A-4110-9D29-E59BA67AAD0C}"/>
              </a:ext>
            </a:extLst>
          </p:cNvPr>
          <p:cNvSpPr>
            <a:spLocks noGrp="1"/>
          </p:cNvSpPr>
          <p:nvPr>
            <p:ph type="body" idx="17"/>
          </p:nvPr>
        </p:nvSpPr>
        <p:spPr>
          <a:xfrm>
            <a:off x="857251" y="3652757"/>
            <a:ext cx="2381245" cy="524308"/>
          </a:xfrm>
        </p:spPr>
        <p:txBody>
          <a:bodyPr>
            <a:noAutofit/>
          </a:bodyPr>
          <a:lstStyle>
            <a:lvl1pPr marL="0" indent="0">
              <a:buNone/>
              <a:defRPr sz="28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7DB6CAB0-C8FA-4599-AB8C-A2AEED800C6B}"/>
              </a:ext>
            </a:extLst>
          </p:cNvPr>
          <p:cNvSpPr>
            <a:spLocks noGrp="1"/>
          </p:cNvSpPr>
          <p:nvPr>
            <p:ph type="body" idx="18"/>
          </p:nvPr>
        </p:nvSpPr>
        <p:spPr>
          <a:xfrm>
            <a:off x="3771900" y="5054655"/>
            <a:ext cx="2838444" cy="122657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3" name="Text Placeholder 2">
            <a:extLst>
              <a:ext uri="{FF2B5EF4-FFF2-40B4-BE49-F238E27FC236}">
                <a16:creationId xmlns:a16="http://schemas.microsoft.com/office/drawing/2014/main" id="{7659D317-0B72-4047-84EB-EF154C96B979}"/>
              </a:ext>
            </a:extLst>
          </p:cNvPr>
          <p:cNvSpPr>
            <a:spLocks noGrp="1"/>
          </p:cNvSpPr>
          <p:nvPr>
            <p:ph type="body" idx="19"/>
          </p:nvPr>
        </p:nvSpPr>
        <p:spPr>
          <a:xfrm>
            <a:off x="857251" y="5054655"/>
            <a:ext cx="2381245" cy="524308"/>
          </a:xfrm>
        </p:spPr>
        <p:txBody>
          <a:bodyPr>
            <a:noAutofit/>
          </a:bodyPr>
          <a:lstStyle>
            <a:lvl1pPr marL="0" indent="0">
              <a:buNone/>
              <a:defRPr sz="28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6" name="Picture Placeholder 11">
            <a:extLst>
              <a:ext uri="{FF2B5EF4-FFF2-40B4-BE49-F238E27FC236}">
                <a16:creationId xmlns:a16="http://schemas.microsoft.com/office/drawing/2014/main" id="{974B9287-7FD2-4AE5-BA59-7B3E9C8B5FCC}"/>
              </a:ext>
            </a:extLst>
          </p:cNvPr>
          <p:cNvSpPr>
            <a:spLocks noGrp="1"/>
          </p:cNvSpPr>
          <p:nvPr>
            <p:ph type="pic" sz="quarter" idx="20"/>
          </p:nvPr>
        </p:nvSpPr>
        <p:spPr>
          <a:xfrm>
            <a:off x="7923213" y="3632600"/>
            <a:ext cx="3784599" cy="2629175"/>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7620A735-5706-4C08-8345-E542A71DCF4C}"/>
              </a:ext>
            </a:extLst>
          </p:cNvPr>
          <p:cNvCxnSpPr>
            <a:cxnSpLocks/>
          </p:cNvCxnSpPr>
          <p:nvPr userDrawn="1"/>
        </p:nvCxnSpPr>
        <p:spPr>
          <a:xfrm>
            <a:off x="947991" y="4873016"/>
            <a:ext cx="566928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029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54" r:id="rId5"/>
    <p:sldLayoutId id="2147483667" r:id="rId6"/>
    <p:sldLayoutId id="2147483668" r:id="rId7"/>
    <p:sldLayoutId id="2147483669" r:id="rId8"/>
    <p:sldLayoutId id="2147483671" r:id="rId9"/>
    <p:sldLayoutId id="2147483672" r:id="rId10"/>
    <p:sldLayoutId id="2147483653" r:id="rId11"/>
    <p:sldLayoutId id="2147483663" r:id="rId12"/>
    <p:sldLayoutId id="2147483666" r:id="rId13"/>
    <p:sldLayoutId id="2147483678" r:id="rId14"/>
    <p:sldLayoutId id="2147483680" r:id="rId15"/>
    <p:sldLayoutId id="2147483679" r:id="rId16"/>
    <p:sldLayoutId id="2147483674" r:id="rId17"/>
    <p:sldLayoutId id="2147483675" r:id="rId18"/>
    <p:sldLayoutId id="2147483655" r:id="rId19"/>
    <p:sldLayoutId id="2147483676" r:id="rId20"/>
    <p:sldLayoutId id="2147483677"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0000"/>
          </a:blip>
          <a:srcRect/>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BBAB1B-F0D2-F96E-06A2-F522F118F666}"/>
              </a:ext>
            </a:extLst>
          </p:cNvPr>
          <p:cNvSpPr>
            <a:spLocks noGrp="1"/>
          </p:cNvSpPr>
          <p:nvPr>
            <p:ph type="ctrTitle"/>
          </p:nvPr>
        </p:nvSpPr>
        <p:spPr>
          <a:xfrm>
            <a:off x="1839551" y="261780"/>
            <a:ext cx="8331971" cy="999264"/>
          </a:xfrm>
        </p:spPr>
        <p:txBody>
          <a:bodyPr/>
          <a:lstStyle/>
          <a:p>
            <a:pPr algn="ctr">
              <a:lnSpc>
                <a:spcPct val="150000"/>
              </a:lnSpc>
            </a:pPr>
            <a:r>
              <a:rPr lang="en-US" sz="2400" b="1" dirty="0">
                <a:solidFill>
                  <a:schemeClr val="tx1"/>
                </a:solidFill>
                <a:latin typeface="Arial" panose="020B0604020202020204" pitchFamily="34" charset="0"/>
                <a:cs typeface="Arial" panose="020B0604020202020204" pitchFamily="34" charset="0"/>
              </a:rPr>
              <a:t>TRƯỜNG ĐẠI HỌC SƯ PHẠM KỸ THUẬT HƯNG YÊN</a:t>
            </a:r>
            <a:br>
              <a:rPr lang="en-US" sz="2400" dirty="0">
                <a:solidFill>
                  <a:schemeClr val="tx1"/>
                </a:solidFill>
                <a:latin typeface="Arial" panose="020B0604020202020204" pitchFamily="34" charset="0"/>
                <a:cs typeface="Arial" panose="020B0604020202020204" pitchFamily="34" charset="0"/>
              </a:rPr>
            </a:br>
            <a:r>
              <a:rPr lang="en-US" sz="2400" b="1" u="sng" dirty="0">
                <a:solidFill>
                  <a:schemeClr val="tx1"/>
                </a:solidFill>
                <a:latin typeface="Arial" panose="020B0604020202020204" pitchFamily="34" charset="0"/>
                <a:cs typeface="Arial" panose="020B0604020202020204" pitchFamily="34" charset="0"/>
              </a:rPr>
              <a:t>KHOA CÔNG NGHỆ THÔNG TIN</a:t>
            </a:r>
          </a:p>
        </p:txBody>
      </p:sp>
      <p:pic>
        <p:nvPicPr>
          <p:cNvPr id="6" name="image18.png" descr="A yellow and green logo&#10;&#10;Description automatically generated">
            <a:extLst>
              <a:ext uri="{FF2B5EF4-FFF2-40B4-BE49-F238E27FC236}">
                <a16:creationId xmlns:a16="http://schemas.microsoft.com/office/drawing/2014/main" id="{5D144BCA-96A6-E146-B863-7D3CD1251A4A}"/>
              </a:ext>
              <a:ext uri="{C183D7F6-B498-43B3-948B-1728B52AA6E4}">
                <adec:decorative xmlns:adec="http://schemas.microsoft.com/office/drawing/2017/decorative" val="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08" b="97877" l="5543" r="96305">
                        <a14:foregroundMark x1="48268" y1="5189" x2="48268" y2="5189"/>
                        <a14:foregroundMark x1="48730" y1="708" x2="48730" y2="708"/>
                        <a14:foregroundMark x1="10855" y1="49764" x2="10855" y2="49764"/>
                        <a14:foregroundMark x1="5543" y1="55660" x2="5543" y2="55660"/>
                        <a14:foregroundMark x1="96305" y1="51179" x2="96305" y2="51179"/>
                        <a14:foregroundMark x1="57506" y1="70755" x2="57506" y2="70755"/>
                        <a14:foregroundMark x1="62818" y1="81604" x2="62818" y2="81604"/>
                        <a14:foregroundMark x1="74827" y1="85613" x2="74827" y2="85613"/>
                        <a14:foregroundMark x1="69977" y1="89387" x2="69977" y2="89387"/>
                        <a14:foregroundMark x1="74365" y1="94811" x2="74365" y2="94811"/>
                        <a14:foregroundMark x1="64665" y1="84198" x2="64665" y2="84198"/>
                        <a14:foregroundMark x1="43418" y1="82547" x2="43418" y2="82547"/>
                        <a14:foregroundMark x1="36259" y1="84670" x2="33025" y2="85142"/>
                        <a14:foregroundMark x1="66051" y1="84670" x2="41109" y2="82783"/>
                        <a14:foregroundMark x1="41109" y1="82783" x2="37182" y2="84198"/>
                        <a14:foregroundMark x1="23788" y1="94340" x2="18476" y2="97877"/>
                        <a14:foregroundMark x1="25635" y1="87972" x2="15704" y2="92925"/>
                        <a14:foregroundMark x1="23326" y1="83019" x2="11778" y2="87972"/>
                        <a14:foregroundMark x1="9691" y1="82882" x2="7390" y2="84198"/>
                        <a14:foregroundMark x1="18014" y1="79717" x2="18014" y2="79717"/>
                        <a14:foregroundMark x1="19400" y1="79009" x2="8545" y2="83962"/>
                        <a14:foregroundMark x1="21016" y1="89858" x2="16166" y2="92453"/>
                        <a14:foregroundMark x1="23788" y1="95755" x2="18938" y2="96698"/>
                        <a14:backgroundMark x1="66513" y1="80660" x2="66513" y2="80660"/>
                        <a14:backgroundMark x1="35782" y1="82437" x2="34746" y2="82463"/>
                        <a14:backgroundMark x1="69053" y1="81604" x2="64296" y2="81723"/>
                        <a14:backgroundMark x1="18938" y1="77594" x2="18938" y2="77594"/>
                        <a14:backgroundMark x1="18938" y1="77594" x2="18401" y2="77836"/>
                        <a14:backgroundMark x1="45958" y1="81132" x2="59815" y2="80660"/>
                        <a14:backgroundMark x1="52656" y1="74764" x2="66051" y2="76179"/>
                        <a14:backgroundMark x1="68591" y1="77123" x2="68591" y2="77123"/>
                        <a14:backgroundMark x1="54042" y1="85377" x2="54042" y2="85377"/>
                        <a14:backgroundMark x1="57044" y1="84906" x2="57044" y2="84906"/>
                        <a14:backgroundMark x1="58891" y1="85377" x2="58891" y2="85377"/>
                        <a14:backgroundMark x1="62356" y1="81132" x2="62356" y2="81132"/>
                        <a14:backgroundMark x1="64203" y1="82075" x2="64203" y2="82075"/>
                        <a14:backgroundMark x1="70901" y1="77123" x2="70901" y2="77123"/>
                      </a14:backgroundRemoval>
                    </a14:imgEffect>
                    <a14:imgEffect>
                      <a14:sharpenSoften amount="50000"/>
                    </a14:imgEffect>
                  </a14:imgLayer>
                </a14:imgProps>
              </a:ext>
              <a:ext uri="{28A0092B-C50C-407E-A947-70E740481C1C}">
                <a14:useLocalDpi xmlns:a14="http://schemas.microsoft.com/office/drawing/2010/main" val="0"/>
              </a:ext>
            </a:extLst>
          </a:blip>
          <a:srcRect l="294" r="1782" b="-2"/>
          <a:stretch/>
        </p:blipFill>
        <p:spPr bwMode="auto">
          <a:xfrm>
            <a:off x="183558" y="101536"/>
            <a:ext cx="1921251" cy="1921251"/>
          </a:xfrm>
          <a:custGeom>
            <a:avLst/>
            <a:gdLst/>
            <a:ahLst/>
            <a:cxnLst/>
            <a:rect l="l" t="t" r="r" b="b"/>
            <a:pathLst>
              <a:path w="1924906" h="1924906">
                <a:moveTo>
                  <a:pt x="962453" y="0"/>
                </a:moveTo>
                <a:cubicBezTo>
                  <a:pt x="1494001" y="0"/>
                  <a:pt x="1924906" y="430905"/>
                  <a:pt x="1924906" y="962453"/>
                </a:cubicBezTo>
                <a:cubicBezTo>
                  <a:pt x="1924906" y="1494001"/>
                  <a:pt x="1494001" y="1924906"/>
                  <a:pt x="962453" y="1924906"/>
                </a:cubicBezTo>
                <a:cubicBezTo>
                  <a:pt x="430905" y="1924906"/>
                  <a:pt x="0" y="1494001"/>
                  <a:pt x="0" y="962453"/>
                </a:cubicBezTo>
                <a:cubicBezTo>
                  <a:pt x="0" y="430905"/>
                  <a:pt x="430905" y="0"/>
                  <a:pt x="962453" y="0"/>
                </a:cubicBezTo>
                <a:close/>
              </a:path>
            </a:pathLst>
          </a:custGeom>
          <a:noFill/>
          <a:effectLst>
            <a:glow rad="127000">
              <a:schemeClr val="accent1">
                <a:alpha val="0"/>
              </a:schemeClr>
            </a:glow>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02F5B1-9D1E-B0CB-FCA1-2F9F4828DD95}"/>
              </a:ext>
            </a:extLst>
          </p:cNvPr>
          <p:cNvSpPr txBox="1"/>
          <p:nvPr/>
        </p:nvSpPr>
        <p:spPr>
          <a:xfrm>
            <a:off x="2394408" y="2022787"/>
            <a:ext cx="7920957" cy="1599220"/>
          </a:xfrm>
          <a:prstGeom prst="rect">
            <a:avLst/>
          </a:prstGeom>
          <a:noFill/>
        </p:spPr>
        <p:txBody>
          <a:bodyPr wrap="square" rtlCol="0">
            <a:spAutoFit/>
          </a:bodyPr>
          <a:lstStyle/>
          <a:p>
            <a:pPr algn="ctr">
              <a:lnSpc>
                <a:spcPct val="150000"/>
              </a:lnSpc>
            </a:pPr>
            <a:r>
              <a:rPr lang="en-US" sz="2400" b="1" dirty="0">
                <a:latin typeface="Arial" panose="020B0604020202020204" pitchFamily="34" charset="0"/>
                <a:cs typeface="Arial" panose="020B0604020202020204" pitchFamily="34" charset="0"/>
              </a:rPr>
              <a:t>ĐỒ ÁN TỐT NGHIỆP</a:t>
            </a:r>
          </a:p>
          <a:p>
            <a:pPr algn="ctr">
              <a:lnSpc>
                <a:spcPct val="150000"/>
              </a:lnSpc>
            </a:pPr>
            <a:r>
              <a:rPr lang="en-US" sz="2200" b="1" dirty="0">
                <a:latin typeface="Arial" panose="020B0604020202020204" pitchFamily="34" charset="0"/>
                <a:cs typeface="Arial" panose="020B0604020202020204" pitchFamily="34" charset="0"/>
              </a:rPr>
              <a:t>XÂY DỰNG VÀ PHÁT TRIỂN ỨNG DỤNG CỬA HÀNG </a:t>
            </a:r>
          </a:p>
          <a:p>
            <a:pPr algn="ctr">
              <a:lnSpc>
                <a:spcPct val="150000"/>
              </a:lnSpc>
            </a:pPr>
            <a:r>
              <a:rPr lang="en-US" sz="2200" b="1" dirty="0">
                <a:latin typeface="Arial" panose="020B0604020202020204" pitchFamily="34" charset="0"/>
                <a:cs typeface="Arial" panose="020B0604020202020204" pitchFamily="34" charset="0"/>
              </a:rPr>
              <a:t>BÁN QUẦN ÁO ONLINE TRÊN ANDROID</a:t>
            </a:r>
          </a:p>
        </p:txBody>
      </p:sp>
      <p:sp>
        <p:nvSpPr>
          <p:cNvPr id="9" name="TextBox 8">
            <a:extLst>
              <a:ext uri="{FF2B5EF4-FFF2-40B4-BE49-F238E27FC236}">
                <a16:creationId xmlns:a16="http://schemas.microsoft.com/office/drawing/2014/main" id="{C3F37B24-4472-8A27-1392-A2EB1D50933B}"/>
              </a:ext>
            </a:extLst>
          </p:cNvPr>
          <p:cNvSpPr txBox="1"/>
          <p:nvPr/>
        </p:nvSpPr>
        <p:spPr>
          <a:xfrm>
            <a:off x="3978111" y="4157221"/>
            <a:ext cx="4933145" cy="958660"/>
          </a:xfrm>
          <a:prstGeom prst="rect">
            <a:avLst/>
          </a:prstGeom>
          <a:noFill/>
        </p:spPr>
        <p:txBody>
          <a:bodyPr wrap="none" rtlCol="0">
            <a:spAutoFit/>
          </a:bodyPr>
          <a:lstStyle/>
          <a:p>
            <a:pPr>
              <a:lnSpc>
                <a:spcPct val="150000"/>
              </a:lnSpc>
            </a:pPr>
            <a:r>
              <a:rPr lang="en-US" sz="2000" dirty="0" err="1">
                <a:latin typeface="Arial" panose="020B0604020202020204" pitchFamily="34" charset="0"/>
                <a:cs typeface="Arial" panose="020B0604020202020204" pitchFamily="34" charset="0"/>
              </a:rPr>
              <a:t>Sinh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Trần</a:t>
            </a:r>
            <a:r>
              <a:rPr lang="en-US" sz="2000" dirty="0">
                <a:latin typeface="Arial" panose="020B0604020202020204" pitchFamily="34" charset="0"/>
                <a:cs typeface="Arial" panose="020B0604020202020204" pitchFamily="34" charset="0"/>
              </a:rPr>
              <a:t> Minh </a:t>
            </a:r>
            <a:r>
              <a:rPr lang="en-US" sz="2000" dirty="0" err="1">
                <a:latin typeface="Arial" panose="020B0604020202020204" pitchFamily="34" charset="0"/>
                <a:cs typeface="Arial" panose="020B0604020202020204" pitchFamily="34" charset="0"/>
              </a:rPr>
              <a:t>Hiếu</a:t>
            </a:r>
            <a:endParaRPr lang="en-US" sz="2000" dirty="0">
              <a:latin typeface="Arial" panose="020B0604020202020204" pitchFamily="34" charset="0"/>
              <a:cs typeface="Arial" panose="020B0604020202020204" pitchFamily="34" charset="0"/>
            </a:endParaRPr>
          </a:p>
          <a:p>
            <a:pPr>
              <a:lnSpc>
                <a:spcPct val="150000"/>
              </a:lnSpc>
            </a:pPr>
            <a:r>
              <a:rPr lang="en-US" sz="2000" dirty="0" err="1">
                <a:latin typeface="Arial" panose="020B0604020202020204" pitchFamily="34" charset="0"/>
                <a:cs typeface="Arial" panose="020B0604020202020204" pitchFamily="34" charset="0"/>
              </a:rPr>
              <a:t>Giảng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hướng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dẫn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ThS</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Bùi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Đức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Thọ</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9612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26BB627-F0E3-53B8-46C7-6642EFEB6670}"/>
              </a:ext>
            </a:extLst>
          </p:cNvPr>
          <p:cNvSpPr>
            <a:spLocks noGrp="1"/>
          </p:cNvSpPr>
          <p:nvPr>
            <p:ph type="dt" sz="half" idx="10"/>
          </p:nvPr>
        </p:nvSpPr>
        <p:spPr/>
        <p:txBody>
          <a:bodyPr/>
          <a:lstStyle/>
          <a:p>
            <a:r>
              <a:rPr lang="en-US"/>
              <a:t>6/22/20XX</a:t>
            </a:r>
            <a:endParaRPr lang="en-US" dirty="0"/>
          </a:p>
        </p:txBody>
      </p:sp>
      <p:sp>
        <p:nvSpPr>
          <p:cNvPr id="5" name="Footer Placeholder 4">
            <a:extLst>
              <a:ext uri="{FF2B5EF4-FFF2-40B4-BE49-F238E27FC236}">
                <a16:creationId xmlns:a16="http://schemas.microsoft.com/office/drawing/2014/main" id="{774AA643-0670-E069-8A22-FF7E4486927E}"/>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BCC643FC-1132-1160-0FC0-8F00016D8832}"/>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10" name="Picture 9">
            <a:extLst>
              <a:ext uri="{FF2B5EF4-FFF2-40B4-BE49-F238E27FC236}">
                <a16:creationId xmlns:a16="http://schemas.microsoft.com/office/drawing/2014/main" id="{BAE51443-4998-53EF-B66B-66B5417EFDDC}"/>
              </a:ext>
            </a:extLst>
          </p:cNvPr>
          <p:cNvPicPr>
            <a:picLocks noChangeAspect="1"/>
          </p:cNvPicPr>
          <p:nvPr/>
        </p:nvPicPr>
        <p:blipFill>
          <a:blip r:embed="rId2"/>
          <a:stretch>
            <a:fillRect/>
          </a:stretch>
        </p:blipFill>
        <p:spPr>
          <a:xfrm>
            <a:off x="563039" y="509717"/>
            <a:ext cx="2900597" cy="5530034"/>
          </a:xfrm>
          <a:prstGeom prst="rect">
            <a:avLst/>
          </a:prstGeom>
        </p:spPr>
      </p:pic>
      <p:pic>
        <p:nvPicPr>
          <p:cNvPr id="12" name="Picture 11">
            <a:extLst>
              <a:ext uri="{FF2B5EF4-FFF2-40B4-BE49-F238E27FC236}">
                <a16:creationId xmlns:a16="http://schemas.microsoft.com/office/drawing/2014/main" id="{4AB73EA5-9726-9897-C2DB-B74C9D4815C1}"/>
              </a:ext>
            </a:extLst>
          </p:cNvPr>
          <p:cNvPicPr>
            <a:picLocks noChangeAspect="1"/>
          </p:cNvPicPr>
          <p:nvPr/>
        </p:nvPicPr>
        <p:blipFill>
          <a:blip r:embed="rId3"/>
          <a:stretch>
            <a:fillRect/>
          </a:stretch>
        </p:blipFill>
        <p:spPr>
          <a:xfrm>
            <a:off x="4405077" y="509716"/>
            <a:ext cx="3074232" cy="5530035"/>
          </a:xfrm>
          <a:prstGeom prst="rect">
            <a:avLst/>
          </a:prstGeom>
        </p:spPr>
      </p:pic>
      <p:pic>
        <p:nvPicPr>
          <p:cNvPr id="14" name="Picture 13">
            <a:extLst>
              <a:ext uri="{FF2B5EF4-FFF2-40B4-BE49-F238E27FC236}">
                <a16:creationId xmlns:a16="http://schemas.microsoft.com/office/drawing/2014/main" id="{35DC0F78-367E-B3E5-1DA9-E5148E905E2C}"/>
              </a:ext>
            </a:extLst>
          </p:cNvPr>
          <p:cNvPicPr>
            <a:picLocks noChangeAspect="1"/>
          </p:cNvPicPr>
          <p:nvPr/>
        </p:nvPicPr>
        <p:blipFill>
          <a:blip r:embed="rId4"/>
          <a:stretch>
            <a:fillRect/>
          </a:stretch>
        </p:blipFill>
        <p:spPr>
          <a:xfrm>
            <a:off x="8420751" y="509716"/>
            <a:ext cx="2933050" cy="5530035"/>
          </a:xfrm>
          <a:prstGeom prst="rect">
            <a:avLst/>
          </a:prstGeom>
        </p:spPr>
      </p:pic>
    </p:spTree>
    <p:extLst>
      <p:ext uri="{BB962C8B-B14F-4D97-AF65-F5344CB8AC3E}">
        <p14:creationId xmlns:p14="http://schemas.microsoft.com/office/powerpoint/2010/main" val="3916885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47F93F-5909-77BA-99B3-A2585D95505B}"/>
              </a:ext>
            </a:extLst>
          </p:cNvPr>
          <p:cNvSpPr>
            <a:spLocks noGrp="1"/>
          </p:cNvSpPr>
          <p:nvPr>
            <p:ph type="dt" sz="half" idx="10"/>
          </p:nvPr>
        </p:nvSpPr>
        <p:spPr/>
        <p:txBody>
          <a:bodyPr/>
          <a:lstStyle/>
          <a:p>
            <a:r>
              <a:rPr lang="en-US" dirty="0"/>
              <a:t>6/14/2024</a:t>
            </a:r>
          </a:p>
        </p:txBody>
      </p:sp>
      <p:sp>
        <p:nvSpPr>
          <p:cNvPr id="6" name="Slide Number Placeholder 5">
            <a:extLst>
              <a:ext uri="{FF2B5EF4-FFF2-40B4-BE49-F238E27FC236}">
                <a16:creationId xmlns:a16="http://schemas.microsoft.com/office/drawing/2014/main" id="{7712C094-DC29-5562-A7F6-94206B56471A}"/>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9" name="TextBox 8">
            <a:extLst>
              <a:ext uri="{FF2B5EF4-FFF2-40B4-BE49-F238E27FC236}">
                <a16:creationId xmlns:a16="http://schemas.microsoft.com/office/drawing/2014/main" id="{299D8CEB-0FA6-BDF8-70D9-7C6A393EF38D}"/>
              </a:ext>
            </a:extLst>
          </p:cNvPr>
          <p:cNvSpPr txBox="1"/>
          <p:nvPr/>
        </p:nvSpPr>
        <p:spPr>
          <a:xfrm>
            <a:off x="4562763" y="766618"/>
            <a:ext cx="2066591" cy="707886"/>
          </a:xfrm>
          <a:prstGeom prst="rect">
            <a:avLst/>
          </a:prstGeom>
          <a:noFill/>
        </p:spPr>
        <p:txBody>
          <a:bodyPr wrap="none" rtlCol="0">
            <a:spAutoFit/>
          </a:bodyPr>
          <a:lstStyle/>
          <a:p>
            <a:pPr algn="ctr"/>
            <a:r>
              <a:rPr lang="en-US" sz="4000" dirty="0" err="1">
                <a:solidFill>
                  <a:schemeClr val="bg1"/>
                </a:solidFill>
                <a:latin typeface="Arial" panose="020B0604020202020204" pitchFamily="34" charset="0"/>
                <a:cs typeface="Arial" panose="020B0604020202020204" pitchFamily="34" charset="0"/>
              </a:rPr>
              <a:t>Kết</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luận</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198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Placeholder 8" descr="A woman shopping in a clothing boutique. ">
            <a:extLst>
              <a:ext uri="{FF2B5EF4-FFF2-40B4-BE49-F238E27FC236}">
                <a16:creationId xmlns:a16="http://schemas.microsoft.com/office/drawing/2014/main" id="{830982DC-181F-4404-B1E7-68CBBB6562EF}"/>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a:stretch/>
        </p:blipFill>
        <p:spPr>
          <a:xfrm>
            <a:off x="4036753" y="536573"/>
            <a:ext cx="7780020" cy="5784853"/>
          </a:xfrm>
        </p:spPr>
      </p:pic>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95300" y="1122363"/>
            <a:ext cx="4446270" cy="1874837"/>
          </a:xfrm>
        </p:spPr>
        <p:txBody>
          <a:bodyPr>
            <a:normAutofit/>
          </a:bodyPr>
          <a:lstStyle/>
          <a:p>
            <a:r>
              <a:rPr lang="en-US" dirty="0"/>
              <a:t>Thank you</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9BD9E68-4A8D-684D-6AC0-53BB21CD4114}"/>
              </a:ext>
            </a:extLst>
          </p:cNvPr>
          <p:cNvSpPr>
            <a:spLocks noGrp="1"/>
          </p:cNvSpPr>
          <p:nvPr>
            <p:ph type="dt" sz="half" idx="10"/>
          </p:nvPr>
        </p:nvSpPr>
        <p:spPr/>
        <p:txBody>
          <a:bodyPr/>
          <a:lstStyle/>
          <a:p>
            <a:r>
              <a:rPr lang="en-US" dirty="0"/>
              <a:t>6/14/2024</a:t>
            </a:r>
          </a:p>
        </p:txBody>
      </p:sp>
      <p:sp>
        <p:nvSpPr>
          <p:cNvPr id="6" name="Slide Number Placeholder 5">
            <a:extLst>
              <a:ext uri="{FF2B5EF4-FFF2-40B4-BE49-F238E27FC236}">
                <a16:creationId xmlns:a16="http://schemas.microsoft.com/office/drawing/2014/main" id="{AA68A752-A1E2-18CC-6286-2B2B5BCF3085}"/>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
        <p:nvSpPr>
          <p:cNvPr id="9" name="TextBox 8">
            <a:extLst>
              <a:ext uri="{FF2B5EF4-FFF2-40B4-BE49-F238E27FC236}">
                <a16:creationId xmlns:a16="http://schemas.microsoft.com/office/drawing/2014/main" id="{1A4FA30C-2411-456C-D954-35016448ECD5}"/>
              </a:ext>
            </a:extLst>
          </p:cNvPr>
          <p:cNvSpPr txBox="1"/>
          <p:nvPr/>
        </p:nvSpPr>
        <p:spPr>
          <a:xfrm>
            <a:off x="4710545" y="794327"/>
            <a:ext cx="1952779" cy="707886"/>
          </a:xfrm>
          <a:prstGeom prst="rect">
            <a:avLst/>
          </a:prstGeom>
          <a:noFill/>
        </p:spPr>
        <p:txBody>
          <a:bodyPr wrap="none" rtlCol="0">
            <a:spAutoFit/>
          </a:bodyPr>
          <a:lstStyle/>
          <a:p>
            <a:pPr algn="ctr"/>
            <a:r>
              <a:rPr lang="en-US" sz="4000" dirty="0" err="1">
                <a:solidFill>
                  <a:schemeClr val="bg1"/>
                </a:solidFill>
                <a:latin typeface="Arial" panose="020B0604020202020204" pitchFamily="34" charset="0"/>
                <a:cs typeface="Arial" panose="020B0604020202020204" pitchFamily="34" charset="0"/>
              </a:rPr>
              <a:t>Mục</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lục</a:t>
            </a:r>
            <a:endParaRPr 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3041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931940" y="492124"/>
            <a:ext cx="10421859" cy="761812"/>
          </a:xfrm>
        </p:spPr>
        <p:txBody>
          <a:bodyPr>
            <a:normAutofit/>
          </a:bodyPr>
          <a:lstStyle/>
          <a:p>
            <a:pPr algn="ctr"/>
            <a:r>
              <a:rPr lang="en-ZA" sz="4000" dirty="0" err="1">
                <a:latin typeface="Arial" panose="020B0604020202020204" pitchFamily="34" charset="0"/>
                <a:cs typeface="Arial" panose="020B0604020202020204" pitchFamily="34" charset="0"/>
              </a:rPr>
              <a:t>Giới</a:t>
            </a:r>
            <a:r>
              <a:rPr lang="en-ZA" sz="4000" dirty="0">
                <a:latin typeface="Arial" panose="020B0604020202020204" pitchFamily="34" charset="0"/>
                <a:cs typeface="Arial" panose="020B0604020202020204" pitchFamily="34" charset="0"/>
              </a:rPr>
              <a:t> </a:t>
            </a:r>
            <a:r>
              <a:rPr lang="en-ZA" sz="4000" dirty="0" err="1">
                <a:latin typeface="Arial" panose="020B0604020202020204" pitchFamily="34" charset="0"/>
                <a:cs typeface="Arial" panose="020B0604020202020204" pitchFamily="34" charset="0"/>
              </a:rPr>
              <a:t>thiệu</a:t>
            </a:r>
            <a:endParaRPr lang="en-ZA" sz="4000" dirty="0">
              <a:latin typeface="Arial" panose="020B0604020202020204" pitchFamily="34" charset="0"/>
              <a:cs typeface="Arial" panose="020B0604020202020204" pitchFamily="34" charset="0"/>
            </a:endParaRPr>
          </a:p>
        </p:txBody>
      </p:sp>
      <p:sp>
        <p:nvSpPr>
          <p:cNvPr id="50" name="Date Placeholder 49">
            <a:extLst>
              <a:ext uri="{FF2B5EF4-FFF2-40B4-BE49-F238E27FC236}">
                <a16:creationId xmlns:a16="http://schemas.microsoft.com/office/drawing/2014/main" id="{CDBF54DA-EC24-4B40-A54E-96572903C4E0}"/>
              </a:ext>
            </a:extLst>
          </p:cNvPr>
          <p:cNvSpPr>
            <a:spLocks noGrp="1"/>
          </p:cNvSpPr>
          <p:nvPr>
            <p:ph type="dt" sz="half" idx="10"/>
          </p:nvPr>
        </p:nvSpPr>
        <p:spPr>
          <a:xfrm>
            <a:off x="838200" y="6356350"/>
            <a:ext cx="2743200" cy="365125"/>
          </a:xfrm>
        </p:spPr>
        <p:txBody>
          <a:bodyPr/>
          <a:lstStyle/>
          <a:p>
            <a:r>
              <a:rPr lang="en-US" dirty="0"/>
              <a:t>6/13/2024</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3</a:t>
            </a:fld>
            <a:endParaRPr lang="en-ZA" dirty="0"/>
          </a:p>
        </p:txBody>
      </p:sp>
      <p:sp>
        <p:nvSpPr>
          <p:cNvPr id="8" name="TextBox 7">
            <a:extLst>
              <a:ext uri="{FF2B5EF4-FFF2-40B4-BE49-F238E27FC236}">
                <a16:creationId xmlns:a16="http://schemas.microsoft.com/office/drawing/2014/main" id="{CF0E8D46-043F-82C7-9103-3147FDE7A992}"/>
              </a:ext>
            </a:extLst>
          </p:cNvPr>
          <p:cNvSpPr txBox="1"/>
          <p:nvPr/>
        </p:nvSpPr>
        <p:spPr>
          <a:xfrm>
            <a:off x="1130494" y="1479153"/>
            <a:ext cx="5270306" cy="4651979"/>
          </a:xfrm>
          <a:prstGeom prst="rect">
            <a:avLst/>
          </a:prstGeom>
          <a:noFill/>
        </p:spPr>
        <p:txBody>
          <a:bodyPr wrap="square" rtlCol="0">
            <a:spAutoFit/>
          </a:bodyPr>
          <a:lstStyle/>
          <a:p>
            <a:pPr algn="just">
              <a:lnSpc>
                <a:spcPct val="150000"/>
              </a:lnSpc>
            </a:pPr>
            <a:r>
              <a:rPr lang="en-US" sz="2000" dirty="0" err="1">
                <a:solidFill>
                  <a:schemeClr val="bg1"/>
                </a:solidFill>
                <a:latin typeface="Arial" panose="020B0604020202020204" pitchFamily="34" charset="0"/>
                <a:cs typeface="Arial" panose="020B0604020202020204" pitchFamily="34" charset="0"/>
              </a:rPr>
              <a:t>Mô</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tả</a:t>
            </a:r>
            <a:r>
              <a:rPr lang="en-US" sz="2000" dirty="0">
                <a:solidFill>
                  <a:schemeClr val="bg1"/>
                </a:solidFill>
                <a:latin typeface="Arial" panose="020B0604020202020204" pitchFamily="34" charset="0"/>
                <a:cs typeface="Arial" panose="020B0604020202020204" pitchFamily="34" charset="0"/>
              </a:rPr>
              <a:t>: </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 </a:t>
            </a:r>
            <a:r>
              <a:rPr lang="vi-VN" sz="2000" dirty="0">
                <a:solidFill>
                  <a:schemeClr val="bg1"/>
                </a:solidFill>
                <a:latin typeface="Arial" panose="020B0604020202020204" pitchFamily="34" charset="0"/>
                <a:cs typeface="Arial" panose="020B0604020202020204" pitchFamily="34" charset="0"/>
              </a:rPr>
              <a:t>Ứng dụng cho phép người dùng duyệt các sản phẩm quần áo, thêm vào giỏ hàng và mua hàng trực tuyến.</a:t>
            </a:r>
          </a:p>
          <a:p>
            <a:pPr algn="just">
              <a:lnSpc>
                <a:spcPct val="150000"/>
              </a:lnSpc>
            </a:pPr>
            <a:r>
              <a:rPr lang="vi-VN" sz="2000" dirty="0">
                <a:solidFill>
                  <a:schemeClr val="bg1"/>
                </a:solidFill>
                <a:latin typeface="Arial" panose="020B0604020202020204" pitchFamily="34" charset="0"/>
                <a:cs typeface="Arial" panose="020B0604020202020204" pitchFamily="34" charset="0"/>
              </a:rPr>
              <a:t>Người dùng có thể tạo tài khoản, đăng nhập và quản lý đơn hàng của mình.</a:t>
            </a:r>
            <a:endParaRPr lang="en-US" sz="2000" dirty="0">
              <a:solidFill>
                <a:schemeClr val="bg1"/>
              </a:solidFill>
              <a:latin typeface="Arial" panose="020B0604020202020204" pitchFamily="34" charset="0"/>
              <a:cs typeface="Arial" panose="020B0604020202020204" pitchFamily="34" charset="0"/>
            </a:endParaRPr>
          </a:p>
          <a:p>
            <a:pPr algn="just">
              <a:lnSpc>
                <a:spcPct val="150000"/>
              </a:lnSpc>
            </a:pP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Còn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phía</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bên</a:t>
            </a:r>
            <a:r>
              <a:rPr lang="en-US" sz="2000" dirty="0">
                <a:solidFill>
                  <a:schemeClr val="bg1"/>
                </a:solidFill>
                <a:latin typeface="Arial" panose="020B0604020202020204" pitchFamily="34" charset="0"/>
                <a:cs typeface="Arial" panose="020B0604020202020204" pitchFamily="34" charset="0"/>
              </a:rPr>
              <a:t> Admin </a:t>
            </a:r>
            <a:r>
              <a:rPr lang="en-US" sz="2000" dirty="0" err="1">
                <a:solidFill>
                  <a:schemeClr val="bg1"/>
                </a:solidFill>
                <a:latin typeface="Arial" panose="020B0604020202020204" pitchFamily="34" charset="0"/>
                <a:cs typeface="Arial" panose="020B0604020202020204" pitchFamily="34" charset="0"/>
              </a:rPr>
              <a:t>có</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thể</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đăng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nhập</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tài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khoản</a:t>
            </a:r>
            <a:r>
              <a:rPr lang="en-US" sz="2000" dirty="0">
                <a:solidFill>
                  <a:schemeClr val="bg1"/>
                </a:solidFill>
                <a:latin typeface="Arial" panose="020B0604020202020204" pitchFamily="34" charset="0"/>
                <a:cs typeface="Arial" panose="020B0604020202020204" pitchFamily="34" charset="0"/>
              </a:rPr>
              <a:t> Admin </a:t>
            </a:r>
            <a:r>
              <a:rPr lang="en-US" sz="2000" dirty="0" err="1">
                <a:solidFill>
                  <a:schemeClr val="bg1"/>
                </a:solidFill>
                <a:latin typeface="Arial" panose="020B0604020202020204" pitchFamily="34" charset="0"/>
                <a:cs typeface="Arial" panose="020B0604020202020204" pitchFamily="34" charset="0"/>
              </a:rPr>
              <a:t>để</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quản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lý</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quản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phẩm</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đơn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hàng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và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thống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kê</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tất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cả</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các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tình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trạng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đơn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hàng</a:t>
            </a:r>
            <a:r>
              <a:rPr lang="en-US" sz="2000" dirty="0">
                <a:solidFill>
                  <a:schemeClr val="bg1"/>
                </a:solidFill>
                <a:latin typeface="Arial" panose="020B0604020202020204" pitchFamily="34" charset="0"/>
                <a:cs typeface="Arial" panose="020B0604020202020204" pitchFamily="34" charset="0"/>
              </a:rPr>
              <a:t>.</a:t>
            </a:r>
          </a:p>
        </p:txBody>
      </p:sp>
      <p:pic>
        <p:nvPicPr>
          <p:cNvPr id="25" name="Picture 24">
            <a:extLst>
              <a:ext uri="{FF2B5EF4-FFF2-40B4-BE49-F238E27FC236}">
                <a16:creationId xmlns:a16="http://schemas.microsoft.com/office/drawing/2014/main" id="{C5B269D0-0F87-BF4C-9160-8FFDDFE51D53}"/>
              </a:ext>
            </a:extLst>
          </p:cNvPr>
          <p:cNvPicPr>
            <a:picLocks noChangeAspect="1"/>
          </p:cNvPicPr>
          <p:nvPr/>
        </p:nvPicPr>
        <p:blipFill>
          <a:blip r:embed="rId2"/>
          <a:stretch>
            <a:fillRect/>
          </a:stretch>
        </p:blipFill>
        <p:spPr>
          <a:xfrm>
            <a:off x="6729650" y="2343280"/>
            <a:ext cx="4624149" cy="3108930"/>
          </a:xfrm>
          <a:prstGeom prst="rect">
            <a:avLst/>
          </a:prstGeom>
        </p:spPr>
      </p:pic>
    </p:spTree>
    <p:extLst>
      <p:ext uri="{BB962C8B-B14F-4D97-AF65-F5344CB8AC3E}">
        <p14:creationId xmlns:p14="http://schemas.microsoft.com/office/powerpoint/2010/main" val="2243494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22263D4-1C11-22BD-8C84-7A8DCB0C6FFE}"/>
              </a:ext>
            </a:extLst>
          </p:cNvPr>
          <p:cNvSpPr>
            <a:spLocks noGrp="1"/>
          </p:cNvSpPr>
          <p:nvPr>
            <p:ph type="title"/>
          </p:nvPr>
        </p:nvSpPr>
        <p:spPr>
          <a:xfrm>
            <a:off x="968886" y="270199"/>
            <a:ext cx="10105514" cy="761812"/>
          </a:xfrm>
        </p:spPr>
        <p:txBody>
          <a:bodyPr>
            <a:normAutofit/>
          </a:bodyPr>
          <a:lstStyle/>
          <a:p>
            <a:pPr algn="ctr"/>
            <a:r>
              <a:rPr lang="en-ZA" dirty="0" err="1">
                <a:latin typeface="Arial" panose="020B0604020202020204" pitchFamily="34" charset="0"/>
                <a:cs typeface="Arial" panose="020B0604020202020204" pitchFamily="34" charset="0"/>
              </a:rPr>
              <a:t>Mục</a:t>
            </a:r>
            <a:r>
              <a:rPr lang="en-ZA" dirty="0">
                <a:latin typeface="Arial" panose="020B0604020202020204" pitchFamily="34" charset="0"/>
                <a:cs typeface="Arial" panose="020B0604020202020204" pitchFamily="34" charset="0"/>
              </a:rPr>
              <a:t> </a:t>
            </a:r>
            <a:r>
              <a:rPr lang="en-ZA" dirty="0" err="1">
                <a:latin typeface="Arial" panose="020B0604020202020204" pitchFamily="34" charset="0"/>
                <a:cs typeface="Arial" panose="020B0604020202020204" pitchFamily="34" charset="0"/>
              </a:rPr>
              <a:t>tiêu</a:t>
            </a:r>
            <a:endParaRPr lang="en-ZA" dirty="0">
              <a:latin typeface="Arial" panose="020B0604020202020204" pitchFamily="34" charset="0"/>
              <a:cs typeface="Arial" panose="020B0604020202020204" pitchFamily="34" charset="0"/>
            </a:endParaRPr>
          </a:p>
        </p:txBody>
      </p:sp>
      <p:sp>
        <p:nvSpPr>
          <p:cNvPr id="24" name="Subtitle 2">
            <a:extLst>
              <a:ext uri="{FF2B5EF4-FFF2-40B4-BE49-F238E27FC236}">
                <a16:creationId xmlns:a16="http://schemas.microsoft.com/office/drawing/2014/main" id="{D039B9FC-1C5D-9426-77B2-257218492849}"/>
              </a:ext>
            </a:extLst>
          </p:cNvPr>
          <p:cNvSpPr>
            <a:spLocks noGrp="1"/>
          </p:cNvSpPr>
          <p:nvPr>
            <p:ph idx="1"/>
          </p:nvPr>
        </p:nvSpPr>
        <p:spPr>
          <a:xfrm>
            <a:off x="1185623" y="5361696"/>
            <a:ext cx="4233814" cy="1189087"/>
          </a:xfrm>
        </p:spPr>
        <p:txBody>
          <a:bodyPr vert="horz" lIns="0" tIns="45720" rIns="91440" bIns="45720" rtlCol="0" anchor="t">
            <a:noAutofit/>
          </a:bodyPr>
          <a:lstStyle/>
          <a:p>
            <a:pPr algn="just">
              <a:lnSpc>
                <a:spcPct val="100000"/>
              </a:lnSpc>
            </a:pP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Mở</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rộng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bán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hàng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trực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tuyến</a:t>
            </a:r>
            <a:r>
              <a:rPr lang="en-US" sz="2000" dirty="0">
                <a:solidFill>
                  <a:schemeClr val="bg1"/>
                </a:solidFill>
                <a:latin typeface="Arial" panose="020B0604020202020204" pitchFamily="34" charset="0"/>
                <a:cs typeface="Arial" panose="020B0604020202020204" pitchFamily="34" charset="0"/>
              </a:rPr>
              <a:t>.</a:t>
            </a:r>
          </a:p>
          <a:p>
            <a:pPr algn="just">
              <a:lnSpc>
                <a:spcPct val="100000"/>
              </a:lnSpc>
            </a:pP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Tăng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doanh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thu</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hơn</a:t>
            </a:r>
            <a:r>
              <a:rPr lang="en-US" sz="2000" dirty="0">
                <a:solidFill>
                  <a:schemeClr val="bg1"/>
                </a:solidFill>
                <a:latin typeface="Arial" panose="020B0604020202020204" pitchFamily="34" charset="0"/>
                <a:cs typeface="Arial" panose="020B0604020202020204" pitchFamily="34" charset="0"/>
              </a:rPr>
              <a:t> so </a:t>
            </a:r>
            <a:r>
              <a:rPr lang="en-US" sz="2000" dirty="0" err="1">
                <a:solidFill>
                  <a:schemeClr val="bg1"/>
                </a:solidFill>
                <a:latin typeface="Arial" panose="020B0604020202020204" pitchFamily="34" charset="0"/>
                <a:cs typeface="Arial" panose="020B0604020202020204" pitchFamily="34" charset="0"/>
              </a:rPr>
              <a:t>với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buôn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bán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trực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tiếp</a:t>
            </a:r>
            <a:r>
              <a:rPr lang="en-US" sz="2000" dirty="0">
                <a:solidFill>
                  <a:schemeClr val="bg1"/>
                </a:solidFill>
                <a:latin typeface="Arial" panose="020B0604020202020204" pitchFamily="34" charset="0"/>
                <a:cs typeface="Arial" panose="020B0604020202020204" pitchFamily="34" charset="0"/>
              </a:rPr>
              <a:t>.</a:t>
            </a:r>
          </a:p>
        </p:txBody>
      </p:sp>
      <p:sp>
        <p:nvSpPr>
          <p:cNvPr id="25" name="Date Placeholder 49">
            <a:extLst>
              <a:ext uri="{FF2B5EF4-FFF2-40B4-BE49-F238E27FC236}">
                <a16:creationId xmlns:a16="http://schemas.microsoft.com/office/drawing/2014/main" id="{44641EDF-F3C6-297D-01E0-DCBCF42D3D81}"/>
              </a:ext>
            </a:extLst>
          </p:cNvPr>
          <p:cNvSpPr>
            <a:spLocks noGrp="1"/>
          </p:cNvSpPr>
          <p:nvPr>
            <p:ph type="dt" sz="half" idx="10"/>
          </p:nvPr>
        </p:nvSpPr>
        <p:spPr>
          <a:xfrm>
            <a:off x="838200" y="6356350"/>
            <a:ext cx="2743200" cy="365125"/>
          </a:xfrm>
        </p:spPr>
        <p:txBody>
          <a:bodyPr/>
          <a:lstStyle/>
          <a:p>
            <a:r>
              <a:rPr lang="en-US" dirty="0"/>
              <a:t>6/13/2024</a:t>
            </a:r>
          </a:p>
        </p:txBody>
      </p:sp>
      <p:sp>
        <p:nvSpPr>
          <p:cNvPr id="27" name="Slide Number Placeholder 3">
            <a:extLst>
              <a:ext uri="{FF2B5EF4-FFF2-40B4-BE49-F238E27FC236}">
                <a16:creationId xmlns:a16="http://schemas.microsoft.com/office/drawing/2014/main" id="{4E557DD2-EFBC-E4E4-6EC2-27FFAFA87D01}"/>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pPr/>
              <a:t>4</a:t>
            </a:fld>
            <a:endParaRPr lang="en-ZA" dirty="0"/>
          </a:p>
        </p:txBody>
      </p:sp>
      <p:sp>
        <p:nvSpPr>
          <p:cNvPr id="28" name="TextBox 27">
            <a:extLst>
              <a:ext uri="{FF2B5EF4-FFF2-40B4-BE49-F238E27FC236}">
                <a16:creationId xmlns:a16="http://schemas.microsoft.com/office/drawing/2014/main" id="{91064580-5162-3251-54D1-E39FAEDFC734}"/>
              </a:ext>
            </a:extLst>
          </p:cNvPr>
          <p:cNvSpPr txBox="1"/>
          <p:nvPr/>
        </p:nvSpPr>
        <p:spPr>
          <a:xfrm>
            <a:off x="1193445" y="1192067"/>
            <a:ext cx="4233815" cy="3728649"/>
          </a:xfrm>
          <a:prstGeom prst="rect">
            <a:avLst/>
          </a:prstGeom>
          <a:noFill/>
        </p:spPr>
        <p:txBody>
          <a:bodyPr wrap="square" rtlCol="0">
            <a:spAutoFit/>
          </a:bodyPr>
          <a:lstStyle/>
          <a:p>
            <a:pPr algn="just">
              <a:lnSpc>
                <a:spcPct val="150000"/>
              </a:lnSpc>
            </a:pPr>
            <a:r>
              <a:rPr lang="en-US" sz="2000" dirty="0">
                <a:solidFill>
                  <a:schemeClr val="bg1"/>
                </a:solidFill>
                <a:latin typeface="Arial" panose="020B0604020202020204" pitchFamily="34" charset="0"/>
                <a:cs typeface="Arial" panose="020B0604020202020204" pitchFamily="34" charset="0"/>
              </a:rPr>
              <a:t>- </a:t>
            </a:r>
            <a:r>
              <a:rPr lang="vi-VN" sz="2000" dirty="0">
                <a:solidFill>
                  <a:schemeClr val="bg1"/>
                </a:solidFill>
                <a:latin typeface="Arial" panose="020B0604020202020204" pitchFamily="34" charset="0"/>
                <a:cs typeface="Arial" panose="020B0604020202020204" pitchFamily="34" charset="0"/>
              </a:rPr>
              <a:t>Cung cấp trải nghiệm mua sắm thuận tiện và dễ dàng trên điện thoại di động.</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 </a:t>
            </a:r>
            <a:r>
              <a:rPr lang="vi-VN" sz="2000" dirty="0">
                <a:solidFill>
                  <a:schemeClr val="bg1"/>
                </a:solidFill>
                <a:latin typeface="Arial" panose="020B0604020202020204" pitchFamily="34" charset="0"/>
                <a:cs typeface="Arial" panose="020B0604020202020204" pitchFamily="34" charset="0"/>
              </a:rPr>
              <a:t>Giúp người dùng tìm kiếm và mua sắm quần áo mọi lúc, mọi nơi.</a:t>
            </a:r>
            <a:r>
              <a:rPr lang="en-US" sz="2000" dirty="0">
                <a:solidFill>
                  <a:schemeClr val="bg1"/>
                </a:solidFill>
                <a:latin typeface="Arial" panose="020B0604020202020204" pitchFamily="34" charset="0"/>
                <a:cs typeface="Arial" panose="020B0604020202020204" pitchFamily="34" charset="0"/>
              </a:rPr>
              <a:t> </a:t>
            </a:r>
            <a:r>
              <a:rPr lang="vi-VN" sz="2000" dirty="0">
                <a:solidFill>
                  <a:schemeClr val="bg1"/>
                </a:solidFill>
                <a:latin typeface="Arial" panose="020B0604020202020204" pitchFamily="34" charset="0"/>
                <a:cs typeface="Arial" panose="020B0604020202020204" pitchFamily="34" charset="0"/>
              </a:rPr>
              <a:t>Nhu cầu về ứng dụng Android luôn tăng cao, tạo cơ hội lớn cho các nhà phát triển ứng dụng.</a:t>
            </a:r>
            <a:endParaRPr lang="en-US" sz="2000" dirty="0">
              <a:solidFill>
                <a:schemeClr val="bg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4C4BF706-9A87-6E74-B6E6-2F207917C13F}"/>
              </a:ext>
            </a:extLst>
          </p:cNvPr>
          <p:cNvSpPr txBox="1"/>
          <p:nvPr/>
        </p:nvSpPr>
        <p:spPr>
          <a:xfrm>
            <a:off x="1193446" y="4920716"/>
            <a:ext cx="3360081" cy="400110"/>
          </a:xfrm>
          <a:prstGeom prst="rect">
            <a:avLst/>
          </a:prstGeom>
          <a:noFill/>
        </p:spPr>
        <p:txBody>
          <a:bodyPr wrap="square" rtlCol="0">
            <a:spAutoFit/>
          </a:bodyPr>
          <a:lstStyle/>
          <a:p>
            <a:r>
              <a:rPr lang="en-US" sz="2000" dirty="0" err="1">
                <a:solidFill>
                  <a:schemeClr val="accent1"/>
                </a:solidFill>
                <a:latin typeface="Arial" panose="020B0604020202020204" pitchFamily="34" charset="0"/>
                <a:cs typeface="Arial" panose="020B0604020202020204" pitchFamily="34" charset="0"/>
              </a:rPr>
              <a:t>Đối</a:t>
            </a:r>
            <a:r>
              <a:rPr lang="en-US" sz="2000" dirty="0">
                <a:solidFill>
                  <a:schemeClr val="accent1"/>
                </a:solidFill>
                <a:latin typeface="Arial" panose="020B0604020202020204" pitchFamily="34" charset="0"/>
                <a:cs typeface="Arial" panose="020B0604020202020204" pitchFamily="34" charset="0"/>
              </a:rPr>
              <a:t> </a:t>
            </a:r>
            <a:r>
              <a:rPr lang="en-US" sz="2000" dirty="0" err="1">
                <a:solidFill>
                  <a:schemeClr val="accent1"/>
                </a:solidFill>
                <a:latin typeface="Arial" panose="020B0604020202020204" pitchFamily="34" charset="0"/>
                <a:cs typeface="Arial" panose="020B0604020202020204" pitchFamily="34" charset="0"/>
              </a:rPr>
              <a:t>với</a:t>
            </a:r>
            <a:r>
              <a:rPr lang="en-US" sz="2000" dirty="0">
                <a:solidFill>
                  <a:schemeClr val="accent1"/>
                </a:solidFill>
                <a:latin typeface="Arial" panose="020B0604020202020204" pitchFamily="34" charset="0"/>
                <a:cs typeface="Arial" panose="020B0604020202020204" pitchFamily="34" charset="0"/>
              </a:rPr>
              <a:t> </a:t>
            </a:r>
            <a:r>
              <a:rPr lang="en-US" sz="2000" dirty="0" err="1">
                <a:solidFill>
                  <a:schemeClr val="accent1"/>
                </a:solidFill>
                <a:latin typeface="Arial" panose="020B0604020202020204" pitchFamily="34" charset="0"/>
                <a:cs typeface="Arial" panose="020B0604020202020204" pitchFamily="34" charset="0"/>
              </a:rPr>
              <a:t>chủ</a:t>
            </a:r>
            <a:r>
              <a:rPr lang="en-US" sz="2000" dirty="0">
                <a:solidFill>
                  <a:schemeClr val="accent1"/>
                </a:solidFill>
                <a:latin typeface="Arial" panose="020B0604020202020204" pitchFamily="34" charset="0"/>
                <a:cs typeface="Arial" panose="020B0604020202020204" pitchFamily="34" charset="0"/>
              </a:rPr>
              <a:t> </a:t>
            </a:r>
            <a:r>
              <a:rPr lang="en-US" sz="2000" dirty="0" err="1">
                <a:solidFill>
                  <a:schemeClr val="accent1"/>
                </a:solidFill>
                <a:latin typeface="Arial" panose="020B0604020202020204" pitchFamily="34" charset="0"/>
                <a:cs typeface="Arial" panose="020B0604020202020204" pitchFamily="34" charset="0"/>
              </a:rPr>
              <a:t>cửa</a:t>
            </a:r>
            <a:r>
              <a:rPr lang="en-US" sz="2000" dirty="0">
                <a:solidFill>
                  <a:schemeClr val="accent1"/>
                </a:solidFill>
                <a:latin typeface="Arial" panose="020B0604020202020204" pitchFamily="34" charset="0"/>
                <a:cs typeface="Arial" panose="020B0604020202020204" pitchFamily="34" charset="0"/>
              </a:rPr>
              <a:t> </a:t>
            </a:r>
            <a:r>
              <a:rPr lang="en-US" sz="2000" dirty="0" err="1">
                <a:solidFill>
                  <a:schemeClr val="accent1"/>
                </a:solidFill>
                <a:latin typeface="Arial" panose="020B0604020202020204" pitchFamily="34" charset="0"/>
                <a:cs typeface="Arial" panose="020B0604020202020204" pitchFamily="34" charset="0"/>
              </a:rPr>
              <a:t>hàng</a:t>
            </a:r>
            <a:r>
              <a:rPr lang="en-US" sz="2000" dirty="0">
                <a:solidFill>
                  <a:schemeClr val="accent1"/>
                </a:solidFill>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2635541F-4569-6F1B-EBDB-6CD7420BD396}"/>
              </a:ext>
            </a:extLst>
          </p:cNvPr>
          <p:cNvSpPr txBox="1"/>
          <p:nvPr/>
        </p:nvSpPr>
        <p:spPr>
          <a:xfrm>
            <a:off x="1193445" y="965048"/>
            <a:ext cx="2649459" cy="677108"/>
          </a:xfrm>
          <a:prstGeom prst="rect">
            <a:avLst/>
          </a:prstGeom>
          <a:noFill/>
        </p:spPr>
        <p:txBody>
          <a:bodyPr wrap="square" rtlCol="0">
            <a:spAutoFit/>
          </a:bodyPr>
          <a:lstStyle/>
          <a:p>
            <a:r>
              <a:rPr lang="en-US" sz="2000" dirty="0" err="1">
                <a:solidFill>
                  <a:schemeClr val="accent1"/>
                </a:solidFill>
                <a:latin typeface="Arial" panose="020B0604020202020204" pitchFamily="34" charset="0"/>
                <a:cs typeface="Arial" panose="020B0604020202020204" pitchFamily="34" charset="0"/>
              </a:rPr>
              <a:t>Đối</a:t>
            </a:r>
            <a:r>
              <a:rPr lang="en-US" sz="2000" dirty="0">
                <a:solidFill>
                  <a:schemeClr val="accent1"/>
                </a:solidFill>
                <a:latin typeface="Arial" panose="020B0604020202020204" pitchFamily="34" charset="0"/>
                <a:cs typeface="Arial" panose="020B0604020202020204" pitchFamily="34" charset="0"/>
              </a:rPr>
              <a:t> </a:t>
            </a:r>
            <a:r>
              <a:rPr lang="en-US" sz="2000" dirty="0" err="1">
                <a:solidFill>
                  <a:schemeClr val="accent1"/>
                </a:solidFill>
                <a:latin typeface="Arial" panose="020B0604020202020204" pitchFamily="34" charset="0"/>
                <a:cs typeface="Arial" panose="020B0604020202020204" pitchFamily="34" charset="0"/>
              </a:rPr>
              <a:t>với</a:t>
            </a:r>
            <a:r>
              <a:rPr lang="en-US" sz="2000" dirty="0">
                <a:solidFill>
                  <a:schemeClr val="accent1"/>
                </a:solidFill>
                <a:latin typeface="Arial" panose="020B0604020202020204" pitchFamily="34" charset="0"/>
                <a:cs typeface="Arial" panose="020B0604020202020204" pitchFamily="34" charset="0"/>
              </a:rPr>
              <a:t> </a:t>
            </a:r>
            <a:r>
              <a:rPr lang="en-US" sz="2000" dirty="0" err="1">
                <a:solidFill>
                  <a:schemeClr val="accent1"/>
                </a:solidFill>
                <a:latin typeface="Arial" panose="020B0604020202020204" pitchFamily="34" charset="0"/>
                <a:cs typeface="Arial" panose="020B0604020202020204" pitchFamily="34" charset="0"/>
              </a:rPr>
              <a:t>khách</a:t>
            </a:r>
            <a:r>
              <a:rPr lang="en-US" sz="2000" dirty="0">
                <a:solidFill>
                  <a:schemeClr val="accent1"/>
                </a:solidFill>
                <a:latin typeface="Arial" panose="020B0604020202020204" pitchFamily="34" charset="0"/>
                <a:cs typeface="Arial" panose="020B0604020202020204" pitchFamily="34" charset="0"/>
              </a:rPr>
              <a:t> </a:t>
            </a:r>
            <a:r>
              <a:rPr lang="en-US" sz="2000" dirty="0" err="1">
                <a:solidFill>
                  <a:schemeClr val="accent1"/>
                </a:solidFill>
                <a:latin typeface="Arial" panose="020B0604020202020204" pitchFamily="34" charset="0"/>
                <a:cs typeface="Arial" panose="020B0604020202020204" pitchFamily="34" charset="0"/>
              </a:rPr>
              <a:t>hàng</a:t>
            </a:r>
            <a:r>
              <a:rPr lang="en-US" sz="2000" dirty="0">
                <a:solidFill>
                  <a:schemeClr val="accent1"/>
                </a:solidFill>
                <a:latin typeface="Arial" panose="020B0604020202020204" pitchFamily="34" charset="0"/>
                <a:cs typeface="Arial" panose="020B0604020202020204" pitchFamily="34" charset="0"/>
              </a:rPr>
              <a:t>:</a:t>
            </a:r>
          </a:p>
          <a:p>
            <a:endParaRPr lang="en-US" dirty="0"/>
          </a:p>
        </p:txBody>
      </p:sp>
      <p:pic>
        <p:nvPicPr>
          <p:cNvPr id="38" name="Picture 37">
            <a:extLst>
              <a:ext uri="{FF2B5EF4-FFF2-40B4-BE49-F238E27FC236}">
                <a16:creationId xmlns:a16="http://schemas.microsoft.com/office/drawing/2014/main" id="{7C45EABC-A21C-BB83-0F50-8C1E39BE61F0}"/>
              </a:ext>
            </a:extLst>
          </p:cNvPr>
          <p:cNvPicPr>
            <a:picLocks noChangeAspect="1"/>
          </p:cNvPicPr>
          <p:nvPr/>
        </p:nvPicPr>
        <p:blipFill>
          <a:blip r:embed="rId2"/>
          <a:stretch>
            <a:fillRect/>
          </a:stretch>
        </p:blipFill>
        <p:spPr>
          <a:xfrm>
            <a:off x="6391564" y="2256308"/>
            <a:ext cx="5061527" cy="3276274"/>
          </a:xfrm>
          <a:prstGeom prst="rect">
            <a:avLst/>
          </a:prstGeom>
        </p:spPr>
      </p:pic>
    </p:spTree>
    <p:extLst>
      <p:ext uri="{BB962C8B-B14F-4D97-AF65-F5344CB8AC3E}">
        <p14:creationId xmlns:p14="http://schemas.microsoft.com/office/powerpoint/2010/main" val="3749408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8200" y="365125"/>
            <a:ext cx="10515600" cy="1325563"/>
          </a:xfrm>
        </p:spPr>
        <p:txBody>
          <a:bodyPr>
            <a:normAutofit/>
          </a:bodyPr>
          <a:lstStyle/>
          <a:p>
            <a:r>
              <a:rPr lang="en-US" dirty="0" err="1"/>
              <a:t>Giải</a:t>
            </a:r>
            <a:r>
              <a:rPr lang="en-US" dirty="0"/>
              <a:t> </a:t>
            </a:r>
            <a:r>
              <a:rPr lang="en-US" dirty="0" err="1"/>
              <a:t>pháp</a:t>
            </a:r>
            <a:r>
              <a:rPr lang="en-US" dirty="0"/>
              <a:t>	</a:t>
            </a:r>
          </a:p>
        </p:txBody>
      </p:sp>
      <p:pic>
        <p:nvPicPr>
          <p:cNvPr id="16" name="Content Placeholder 15" descr="Ecommerce outline">
            <a:extLst>
              <a:ext uri="{FF2B5EF4-FFF2-40B4-BE49-F238E27FC236}">
                <a16:creationId xmlns:a16="http://schemas.microsoft.com/office/drawing/2014/main" id="{6FF24885-E9BF-4E11-B11D-D2826551BCF9}"/>
              </a:ext>
            </a:extLst>
          </p:cNvPr>
          <p:cNvPicPr>
            <a:picLocks noGrp="1" noChangeAspect="1"/>
          </p:cNvPicPr>
          <p:nvPr>
            <p:ph sz="quarter" idx="46"/>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13681" y="2496344"/>
            <a:ext cx="914400" cy="914400"/>
          </a:xfrm>
        </p:spPr>
      </p:pic>
      <p:sp>
        <p:nvSpPr>
          <p:cNvPr id="4" name="Text Placeholder 3">
            <a:extLst>
              <a:ext uri="{FF2B5EF4-FFF2-40B4-BE49-F238E27FC236}">
                <a16:creationId xmlns:a16="http://schemas.microsoft.com/office/drawing/2014/main" id="{940D39C8-B1F1-42EF-8CD9-3AD32F6D79AA}"/>
              </a:ext>
            </a:extLst>
          </p:cNvPr>
          <p:cNvSpPr>
            <a:spLocks noGrp="1"/>
          </p:cNvSpPr>
          <p:nvPr>
            <p:ph type="body" sz="quarter" idx="33"/>
          </p:nvPr>
        </p:nvSpPr>
        <p:spPr>
          <a:xfrm>
            <a:off x="981075" y="3971432"/>
            <a:ext cx="1980000" cy="360000"/>
          </a:xfrm>
        </p:spPr>
        <p:txBody>
          <a:bodyPr>
            <a:normAutofit fontScale="85000" lnSpcReduction="10000"/>
          </a:bodyPr>
          <a:lstStyle/>
          <a:p>
            <a:r>
              <a:rPr lang="en-US" dirty="0"/>
              <a:t>Thu </a:t>
            </a:r>
            <a:r>
              <a:rPr lang="en-US" dirty="0" err="1"/>
              <a:t>hẹp</a:t>
            </a:r>
            <a:r>
              <a:rPr lang="en-US" dirty="0"/>
              <a:t> </a:t>
            </a:r>
            <a:r>
              <a:rPr lang="en-US" dirty="0" err="1"/>
              <a:t>khoảng</a:t>
            </a:r>
            <a:r>
              <a:rPr lang="en-US" dirty="0"/>
              <a:t> </a:t>
            </a:r>
            <a:r>
              <a:rPr lang="en-US" dirty="0" err="1"/>
              <a:t>cách</a:t>
            </a:r>
            <a:endParaRPr lang="en-US" dirty="0"/>
          </a:p>
        </p:txBody>
      </p:sp>
      <p:sp>
        <p:nvSpPr>
          <p:cNvPr id="5" name="Text Placeholder 4">
            <a:extLst>
              <a:ext uri="{FF2B5EF4-FFF2-40B4-BE49-F238E27FC236}">
                <a16:creationId xmlns:a16="http://schemas.microsoft.com/office/drawing/2014/main" id="{6C32B264-86C5-4719-9D12-2C89B955D52E}"/>
              </a:ext>
            </a:extLst>
          </p:cNvPr>
          <p:cNvSpPr>
            <a:spLocks noGrp="1"/>
          </p:cNvSpPr>
          <p:nvPr>
            <p:ph type="body" sz="quarter" idx="34"/>
          </p:nvPr>
        </p:nvSpPr>
        <p:spPr>
          <a:xfrm>
            <a:off x="981075" y="4644390"/>
            <a:ext cx="1980000" cy="1490080"/>
          </a:xfrm>
        </p:spPr>
        <p:txBody>
          <a:bodyPr>
            <a:normAutofit fontScale="77500" lnSpcReduction="20000"/>
          </a:bodyPr>
          <a:lstStyle/>
          <a:p>
            <a:r>
              <a:rPr lang="vi-VN" dirty="0"/>
              <a:t>Các sản phẩm của chúng tôi giúp các chủ doanh nghiệp nhỏ dễ dàng tiếp cận hoạt động mua sắm trực tuyến hơn và không có sản phẩm nào khác trên thị trường mang lại lợi ích tương tự.</a:t>
            </a:r>
            <a:endParaRPr lang="en-US" dirty="0"/>
          </a:p>
        </p:txBody>
      </p:sp>
      <p:pic>
        <p:nvPicPr>
          <p:cNvPr id="18" name="Content Placeholder 17" descr="Group outline">
            <a:extLst>
              <a:ext uri="{FF2B5EF4-FFF2-40B4-BE49-F238E27FC236}">
                <a16:creationId xmlns:a16="http://schemas.microsoft.com/office/drawing/2014/main" id="{4519A87B-B871-4979-BE2F-4ADBE8AA1B68}"/>
              </a:ext>
            </a:extLst>
          </p:cNvPr>
          <p:cNvPicPr>
            <a:picLocks noGrp="1" noChangeAspect="1"/>
          </p:cNvPicPr>
          <p:nvPr>
            <p:ph sz="quarter" idx="49"/>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263232" y="2496344"/>
            <a:ext cx="914400" cy="914400"/>
          </a:xfrm>
        </p:spPr>
      </p:pic>
      <p:sp>
        <p:nvSpPr>
          <p:cNvPr id="6" name="Text Placeholder 5">
            <a:extLst>
              <a:ext uri="{FF2B5EF4-FFF2-40B4-BE49-F238E27FC236}">
                <a16:creationId xmlns:a16="http://schemas.microsoft.com/office/drawing/2014/main" id="{AEF729D8-8842-4E51-A541-DCAD67FB2EA9}"/>
              </a:ext>
            </a:extLst>
          </p:cNvPr>
          <p:cNvSpPr>
            <a:spLocks noGrp="1"/>
          </p:cNvSpPr>
          <p:nvPr>
            <p:ph type="body" sz="quarter" idx="35"/>
          </p:nvPr>
        </p:nvSpPr>
        <p:spPr>
          <a:xfrm>
            <a:off x="3731025" y="3971432"/>
            <a:ext cx="1980000" cy="360000"/>
          </a:xfrm>
        </p:spPr>
        <p:txBody>
          <a:bodyPr/>
          <a:lstStyle/>
          <a:p>
            <a:r>
              <a:rPr lang="en-US" dirty="0" err="1"/>
              <a:t>Đối</a:t>
            </a:r>
            <a:r>
              <a:rPr lang="en-US" dirty="0"/>
              <a:t> </a:t>
            </a:r>
            <a:r>
              <a:rPr lang="en-US" dirty="0" err="1"/>
              <a:t>tượng</a:t>
            </a:r>
            <a:endParaRPr lang="en-US" dirty="0"/>
          </a:p>
        </p:txBody>
      </p:sp>
      <p:sp>
        <p:nvSpPr>
          <p:cNvPr id="7" name="Text Placeholder 6">
            <a:extLst>
              <a:ext uri="{FF2B5EF4-FFF2-40B4-BE49-F238E27FC236}">
                <a16:creationId xmlns:a16="http://schemas.microsoft.com/office/drawing/2014/main" id="{AD03D287-7C97-43BE-ABCA-D242D29C3BE1}"/>
              </a:ext>
            </a:extLst>
          </p:cNvPr>
          <p:cNvSpPr>
            <a:spLocks noGrp="1"/>
          </p:cNvSpPr>
          <p:nvPr>
            <p:ph type="body" sz="quarter" idx="36"/>
          </p:nvPr>
        </p:nvSpPr>
        <p:spPr>
          <a:xfrm>
            <a:off x="3731025" y="4644390"/>
            <a:ext cx="1980000" cy="1490080"/>
          </a:xfrm>
        </p:spPr>
        <p:txBody>
          <a:bodyPr/>
          <a:lstStyle/>
          <a:p>
            <a:r>
              <a:rPr lang="en-US" dirty="0" err="1"/>
              <a:t>Thế</a:t>
            </a:r>
            <a:r>
              <a:rPr lang="en-US" dirty="0"/>
              <a:t> </a:t>
            </a:r>
            <a:r>
              <a:rPr lang="en-US" dirty="0" err="1"/>
              <a:t>hệ</a:t>
            </a:r>
            <a:r>
              <a:rPr lang="en-US" dirty="0"/>
              <a:t> Z (18-25 </a:t>
            </a:r>
            <a:r>
              <a:rPr lang="en-US" dirty="0" err="1"/>
              <a:t>tuổi</a:t>
            </a:r>
            <a:r>
              <a:rPr lang="en-US" dirty="0"/>
              <a:t>)</a:t>
            </a:r>
          </a:p>
          <a:p>
            <a:endParaRPr lang="en-US" dirty="0"/>
          </a:p>
        </p:txBody>
      </p:sp>
      <p:pic>
        <p:nvPicPr>
          <p:cNvPr id="20" name="Content Placeholder 19" descr="Money outline">
            <a:extLst>
              <a:ext uri="{FF2B5EF4-FFF2-40B4-BE49-F238E27FC236}">
                <a16:creationId xmlns:a16="http://schemas.microsoft.com/office/drawing/2014/main" id="{3136C472-958E-4551-B801-A030BBD15483}"/>
              </a:ext>
            </a:extLst>
          </p:cNvPr>
          <p:cNvPicPr>
            <a:picLocks noGrp="1" noChangeAspect="1"/>
          </p:cNvPicPr>
          <p:nvPr>
            <p:ph sz="quarter" idx="50"/>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014369" y="2496344"/>
            <a:ext cx="914400" cy="914400"/>
          </a:xfrm>
        </p:spPr>
      </p:pic>
      <p:sp>
        <p:nvSpPr>
          <p:cNvPr id="8" name="Text Placeholder 7">
            <a:extLst>
              <a:ext uri="{FF2B5EF4-FFF2-40B4-BE49-F238E27FC236}">
                <a16:creationId xmlns:a16="http://schemas.microsoft.com/office/drawing/2014/main" id="{6AA50A97-0C1A-4F2C-ADF6-6DC29BFE4D61}"/>
              </a:ext>
            </a:extLst>
          </p:cNvPr>
          <p:cNvSpPr>
            <a:spLocks noGrp="1"/>
          </p:cNvSpPr>
          <p:nvPr>
            <p:ph type="body" sz="quarter" idx="37"/>
          </p:nvPr>
        </p:nvSpPr>
        <p:spPr>
          <a:xfrm>
            <a:off x="6480975" y="3971432"/>
            <a:ext cx="1980000" cy="360000"/>
          </a:xfrm>
        </p:spPr>
        <p:txBody>
          <a:bodyPr/>
          <a:lstStyle/>
          <a:p>
            <a:r>
              <a:rPr lang="en-US" dirty="0" err="1"/>
              <a:t>Tiết</a:t>
            </a:r>
            <a:r>
              <a:rPr lang="en-US" dirty="0"/>
              <a:t> </a:t>
            </a:r>
            <a:r>
              <a:rPr lang="en-US" dirty="0" err="1"/>
              <a:t>kiệm</a:t>
            </a:r>
            <a:r>
              <a:rPr lang="en-US" dirty="0"/>
              <a:t> chi </a:t>
            </a:r>
            <a:r>
              <a:rPr lang="en-US" dirty="0" err="1"/>
              <a:t>phí</a:t>
            </a:r>
            <a:endParaRPr lang="en-US" dirty="0"/>
          </a:p>
        </p:txBody>
      </p:sp>
      <p:sp>
        <p:nvSpPr>
          <p:cNvPr id="9" name="Text Placeholder 8">
            <a:extLst>
              <a:ext uri="{FF2B5EF4-FFF2-40B4-BE49-F238E27FC236}">
                <a16:creationId xmlns:a16="http://schemas.microsoft.com/office/drawing/2014/main" id="{58239B51-6DAC-4FB7-944F-DB02DB8A1DB2}"/>
              </a:ext>
            </a:extLst>
          </p:cNvPr>
          <p:cNvSpPr>
            <a:spLocks noGrp="1"/>
          </p:cNvSpPr>
          <p:nvPr>
            <p:ph type="body" sz="quarter" idx="38"/>
          </p:nvPr>
        </p:nvSpPr>
        <p:spPr>
          <a:xfrm>
            <a:off x="6480975" y="4644390"/>
            <a:ext cx="1980000" cy="1490080"/>
          </a:xfrm>
        </p:spPr>
        <p:txBody>
          <a:bodyPr/>
          <a:lstStyle/>
          <a:p>
            <a:r>
              <a:rPr lang="en-US" dirty="0" err="1"/>
              <a:t>Giảm</a:t>
            </a:r>
            <a:r>
              <a:rPr lang="en-US" dirty="0"/>
              <a:t> chi </a:t>
            </a:r>
            <a:r>
              <a:rPr lang="en-US" dirty="0" err="1"/>
              <a:t>phí</a:t>
            </a:r>
            <a:r>
              <a:rPr lang="en-US" dirty="0"/>
              <a:t> </a:t>
            </a:r>
            <a:r>
              <a:rPr lang="en-US" dirty="0" err="1"/>
              <a:t>thêm</a:t>
            </a:r>
            <a:r>
              <a:rPr lang="en-US" dirty="0"/>
              <a:t> </a:t>
            </a:r>
            <a:r>
              <a:rPr lang="en-US" dirty="0" err="1"/>
              <a:t>sản</a:t>
            </a:r>
            <a:r>
              <a:rPr lang="en-US" dirty="0"/>
              <a:t> </a:t>
            </a:r>
            <a:r>
              <a:rPr lang="en-US" dirty="0" err="1"/>
              <a:t>phẩm</a:t>
            </a:r>
            <a:r>
              <a:rPr lang="en-US" dirty="0"/>
              <a:t> </a:t>
            </a:r>
            <a:r>
              <a:rPr lang="en-US" dirty="0" err="1"/>
              <a:t>vào</a:t>
            </a:r>
            <a:r>
              <a:rPr lang="en-US" dirty="0"/>
              <a:t> </a:t>
            </a:r>
            <a:r>
              <a:rPr lang="en-US" dirty="0" err="1"/>
              <a:t>các</a:t>
            </a:r>
            <a:r>
              <a:rPr lang="en-US" dirty="0"/>
              <a:t> </a:t>
            </a:r>
            <a:r>
              <a:rPr lang="en-US" dirty="0" err="1"/>
              <a:t>trang</a:t>
            </a:r>
            <a:r>
              <a:rPr lang="en-US" dirty="0"/>
              <a:t> web </a:t>
            </a:r>
            <a:r>
              <a:rPr lang="en-US" dirty="0" err="1"/>
              <a:t>bán</a:t>
            </a:r>
            <a:r>
              <a:rPr lang="en-US" dirty="0"/>
              <a:t> </a:t>
            </a:r>
            <a:r>
              <a:rPr lang="en-US" dirty="0" err="1"/>
              <a:t>lẻ</a:t>
            </a:r>
            <a:r>
              <a:rPr lang="en-US" dirty="0"/>
              <a:t> </a:t>
            </a:r>
            <a:r>
              <a:rPr lang="en-US" dirty="0" err="1"/>
              <a:t>của</a:t>
            </a:r>
            <a:r>
              <a:rPr lang="en-US" dirty="0"/>
              <a:t> </a:t>
            </a:r>
            <a:r>
              <a:rPr lang="en-US" dirty="0" err="1"/>
              <a:t>bên</a:t>
            </a:r>
            <a:r>
              <a:rPr lang="en-US" dirty="0"/>
              <a:t> </a:t>
            </a:r>
            <a:r>
              <a:rPr lang="en-US" dirty="0" err="1"/>
              <a:t>thứ</a:t>
            </a:r>
            <a:r>
              <a:rPr lang="en-US" dirty="0"/>
              <a:t> </a:t>
            </a:r>
            <a:r>
              <a:rPr lang="en-US" dirty="0" err="1"/>
              <a:t>ba</a:t>
            </a:r>
            <a:endParaRPr lang="en-US" dirty="0"/>
          </a:p>
        </p:txBody>
      </p:sp>
      <p:pic>
        <p:nvPicPr>
          <p:cNvPr id="22" name="Content Placeholder 21" descr="Thumbs up sign outline">
            <a:extLst>
              <a:ext uri="{FF2B5EF4-FFF2-40B4-BE49-F238E27FC236}">
                <a16:creationId xmlns:a16="http://schemas.microsoft.com/office/drawing/2014/main" id="{5FEDC1CE-9A48-4F87-B8B7-59E0A9327A65}"/>
              </a:ext>
            </a:extLst>
          </p:cNvPr>
          <p:cNvPicPr>
            <a:picLocks noGrp="1" noChangeAspect="1"/>
          </p:cNvPicPr>
          <p:nvPr>
            <p:ph sz="quarter" idx="51"/>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716294" y="2496344"/>
            <a:ext cx="914400" cy="914400"/>
          </a:xfrm>
        </p:spPr>
      </p:pic>
      <p:sp>
        <p:nvSpPr>
          <p:cNvPr id="10" name="Text Placeholder 9">
            <a:extLst>
              <a:ext uri="{FF2B5EF4-FFF2-40B4-BE49-F238E27FC236}">
                <a16:creationId xmlns:a16="http://schemas.microsoft.com/office/drawing/2014/main" id="{7CE32A3A-587F-45B9-8FF3-A21B2574C395}"/>
              </a:ext>
            </a:extLst>
          </p:cNvPr>
          <p:cNvSpPr>
            <a:spLocks noGrp="1"/>
          </p:cNvSpPr>
          <p:nvPr>
            <p:ph type="body" sz="quarter" idx="47"/>
          </p:nvPr>
        </p:nvSpPr>
        <p:spPr>
          <a:xfrm>
            <a:off x="9184088" y="3971432"/>
            <a:ext cx="1980000" cy="360000"/>
          </a:xfrm>
        </p:spPr>
        <p:txBody>
          <a:bodyPr/>
          <a:lstStyle/>
          <a:p>
            <a:r>
              <a:rPr lang="en-US" dirty="0" err="1"/>
              <a:t>Dễ</a:t>
            </a:r>
            <a:r>
              <a:rPr lang="en-US" dirty="0"/>
              <a:t> </a:t>
            </a:r>
            <a:r>
              <a:rPr lang="en-US" dirty="0" err="1"/>
              <a:t>dàng</a:t>
            </a:r>
            <a:r>
              <a:rPr lang="en-US" dirty="0"/>
              <a:t> </a:t>
            </a:r>
            <a:r>
              <a:rPr lang="en-US" dirty="0" err="1"/>
              <a:t>sử</a:t>
            </a:r>
            <a:r>
              <a:rPr lang="en-US" dirty="0"/>
              <a:t> </a:t>
            </a:r>
            <a:r>
              <a:rPr lang="en-US" dirty="0" err="1"/>
              <a:t>dụng</a:t>
            </a:r>
            <a:endParaRPr lang="en-US" dirty="0"/>
          </a:p>
        </p:txBody>
      </p:sp>
      <p:sp>
        <p:nvSpPr>
          <p:cNvPr id="11" name="Text Placeholder 10">
            <a:extLst>
              <a:ext uri="{FF2B5EF4-FFF2-40B4-BE49-F238E27FC236}">
                <a16:creationId xmlns:a16="http://schemas.microsoft.com/office/drawing/2014/main" id="{B3D2B65E-985D-4E98-BA0E-667C921458A8}"/>
              </a:ext>
            </a:extLst>
          </p:cNvPr>
          <p:cNvSpPr>
            <a:spLocks noGrp="1"/>
          </p:cNvSpPr>
          <p:nvPr>
            <p:ph type="body" sz="quarter" idx="48"/>
          </p:nvPr>
        </p:nvSpPr>
        <p:spPr>
          <a:xfrm>
            <a:off x="9184087" y="4644390"/>
            <a:ext cx="1980000" cy="1490080"/>
          </a:xfrm>
        </p:spPr>
        <p:txBody>
          <a:bodyPr>
            <a:normAutofit/>
          </a:bodyPr>
          <a:lstStyle/>
          <a:p>
            <a:r>
              <a:rPr lang="vi-VN" dirty="0"/>
              <a:t>Một sản phẩm đơn giản cung cấp cho khách hàng thông tin họ cần để đặt hàng trực tuyến và giao hàng đến địa điểm của họ</a:t>
            </a:r>
            <a:endParaRPr lang="en-US" dirty="0"/>
          </a:p>
        </p:txBody>
      </p:sp>
      <p:sp>
        <p:nvSpPr>
          <p:cNvPr id="64" name="Date Placeholder 63">
            <a:extLst>
              <a:ext uri="{FF2B5EF4-FFF2-40B4-BE49-F238E27FC236}">
                <a16:creationId xmlns:a16="http://schemas.microsoft.com/office/drawing/2014/main" id="{45C56C15-04A6-4290-9763-A1362FE7E120}"/>
              </a:ext>
            </a:extLst>
          </p:cNvPr>
          <p:cNvSpPr>
            <a:spLocks noGrp="1"/>
          </p:cNvSpPr>
          <p:nvPr>
            <p:ph type="dt" sz="half" idx="2"/>
          </p:nvPr>
        </p:nvSpPr>
        <p:spPr>
          <a:xfrm>
            <a:off x="838200" y="6356350"/>
            <a:ext cx="2743200" cy="365125"/>
          </a:xfrm>
        </p:spPr>
        <p:txBody>
          <a:bodyPr/>
          <a:lstStyle/>
          <a:p>
            <a:r>
              <a:rPr lang="en-US"/>
              <a:t>6/22/20XX</a:t>
            </a:r>
            <a:endParaRPr lang="en-US" dirty="0"/>
          </a:p>
        </p:txBody>
      </p:sp>
      <p:sp>
        <p:nvSpPr>
          <p:cNvPr id="63" name="Slide Number Placeholder 62">
            <a:extLst>
              <a:ext uri="{FF2B5EF4-FFF2-40B4-BE49-F238E27FC236}">
                <a16:creationId xmlns:a16="http://schemas.microsoft.com/office/drawing/2014/main" id="{7774D196-C2DA-43A5-9A5E-AF7D6BC1353B}"/>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5</a:t>
            </a:fld>
            <a:endParaRPr lang="en-ZA" dirty="0"/>
          </a:p>
        </p:txBody>
      </p:sp>
    </p:spTree>
    <p:extLst>
      <p:ext uri="{BB962C8B-B14F-4D97-AF65-F5344CB8AC3E}">
        <p14:creationId xmlns:p14="http://schemas.microsoft.com/office/powerpoint/2010/main" val="1593920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A023A-6EE7-394F-B857-0F0160A0443D}"/>
              </a:ext>
            </a:extLst>
          </p:cNvPr>
          <p:cNvSpPr>
            <a:spLocks noGrp="1"/>
          </p:cNvSpPr>
          <p:nvPr>
            <p:ph type="title"/>
          </p:nvPr>
        </p:nvSpPr>
        <p:spPr>
          <a:xfrm>
            <a:off x="394855" y="471077"/>
            <a:ext cx="11593944" cy="703792"/>
          </a:xfrm>
        </p:spPr>
        <p:txBody>
          <a:bodyPr>
            <a:normAutofit/>
          </a:bodyPr>
          <a:lstStyle/>
          <a:p>
            <a:pPr algn="ctr"/>
            <a:r>
              <a:rPr lang="en-US" sz="4000" dirty="0" err="1"/>
              <a:t>Công</a:t>
            </a:r>
            <a:r>
              <a:rPr lang="en-US" sz="4000" dirty="0"/>
              <a:t> </a:t>
            </a:r>
            <a:r>
              <a:rPr lang="en-US" sz="4000" dirty="0" err="1"/>
              <a:t>nghệ</a:t>
            </a:r>
            <a:r>
              <a:rPr lang="en-US" sz="4000" dirty="0"/>
              <a:t> </a:t>
            </a:r>
            <a:r>
              <a:rPr lang="en-US" sz="4000" dirty="0" err="1"/>
              <a:t>áp</a:t>
            </a:r>
            <a:r>
              <a:rPr lang="en-US" sz="4000" dirty="0"/>
              <a:t> </a:t>
            </a:r>
            <a:r>
              <a:rPr lang="en-US" sz="4000" dirty="0" err="1"/>
              <a:t>dụng</a:t>
            </a:r>
            <a:endParaRPr lang="en-US" sz="4000" dirty="0"/>
          </a:p>
        </p:txBody>
      </p:sp>
      <p:sp>
        <p:nvSpPr>
          <p:cNvPr id="4" name="Date Placeholder 3">
            <a:extLst>
              <a:ext uri="{FF2B5EF4-FFF2-40B4-BE49-F238E27FC236}">
                <a16:creationId xmlns:a16="http://schemas.microsoft.com/office/drawing/2014/main" id="{B1558906-D85D-919A-5451-6589CEE9E7A4}"/>
              </a:ext>
            </a:extLst>
          </p:cNvPr>
          <p:cNvSpPr>
            <a:spLocks noGrp="1"/>
          </p:cNvSpPr>
          <p:nvPr>
            <p:ph type="dt" sz="half" idx="10"/>
          </p:nvPr>
        </p:nvSpPr>
        <p:spPr/>
        <p:txBody>
          <a:bodyPr/>
          <a:lstStyle/>
          <a:p>
            <a:r>
              <a:rPr lang="en-US" dirty="0"/>
              <a:t>6/13/2024</a:t>
            </a:r>
          </a:p>
        </p:txBody>
      </p:sp>
      <p:sp>
        <p:nvSpPr>
          <p:cNvPr id="6" name="Slide Number Placeholder 5">
            <a:extLst>
              <a:ext uri="{FF2B5EF4-FFF2-40B4-BE49-F238E27FC236}">
                <a16:creationId xmlns:a16="http://schemas.microsoft.com/office/drawing/2014/main" id="{08DAC25B-7A73-A109-459D-3D33688DCC47}"/>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9" name="TextBox 8">
            <a:extLst>
              <a:ext uri="{FF2B5EF4-FFF2-40B4-BE49-F238E27FC236}">
                <a16:creationId xmlns:a16="http://schemas.microsoft.com/office/drawing/2014/main" id="{FA268A9E-E4E8-0C6A-9702-9DCBC1B74751}"/>
              </a:ext>
            </a:extLst>
          </p:cNvPr>
          <p:cNvSpPr txBox="1"/>
          <p:nvPr/>
        </p:nvSpPr>
        <p:spPr>
          <a:xfrm>
            <a:off x="838200" y="1820378"/>
            <a:ext cx="4398434" cy="3728649"/>
          </a:xfrm>
          <a:prstGeom prst="rect">
            <a:avLst/>
          </a:prstGeom>
          <a:noFill/>
        </p:spPr>
        <p:txBody>
          <a:bodyPr wrap="square" rtlCol="0">
            <a:spAutoFit/>
          </a:bodyPr>
          <a:lstStyle/>
          <a:p>
            <a:pPr algn="just">
              <a:lnSpc>
                <a:spcPct val="150000"/>
              </a:lnSpc>
            </a:pPr>
            <a:r>
              <a:rPr lang="en-US" sz="2000" dirty="0">
                <a:solidFill>
                  <a:schemeClr val="bg1"/>
                </a:solidFill>
                <a:latin typeface="Arial" panose="020B0604020202020204" pitchFamily="34" charset="0"/>
                <a:cs typeface="Arial" panose="020B0604020202020204" pitchFamily="34" charset="0"/>
              </a:rPr>
              <a:t>- </a:t>
            </a:r>
            <a:r>
              <a:rPr lang="vi-VN" sz="2000" dirty="0">
                <a:solidFill>
                  <a:schemeClr val="bg1"/>
                </a:solidFill>
                <a:latin typeface="Arial" panose="020B0604020202020204" pitchFamily="34" charset="0"/>
                <a:cs typeface="Arial" panose="020B0604020202020204" pitchFamily="34" charset="0"/>
              </a:rPr>
              <a:t>Ngôn ngữ lập trình:Java</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 </a:t>
            </a:r>
            <a:r>
              <a:rPr lang="vi-VN" sz="2000" dirty="0">
                <a:solidFill>
                  <a:schemeClr val="bg1"/>
                </a:solidFill>
                <a:latin typeface="Arial" panose="020B0604020202020204" pitchFamily="34" charset="0"/>
                <a:cs typeface="Arial" panose="020B0604020202020204" pitchFamily="34" charset="0"/>
              </a:rPr>
              <a:t>IDE: Studio Android</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 </a:t>
            </a:r>
            <a:r>
              <a:rPr lang="vi-VN" sz="2000" dirty="0">
                <a:solidFill>
                  <a:schemeClr val="bg1"/>
                </a:solidFill>
                <a:latin typeface="Arial" panose="020B0604020202020204" pitchFamily="34" charset="0"/>
                <a:cs typeface="Arial" panose="020B0604020202020204" pitchFamily="34" charset="0"/>
              </a:rPr>
              <a:t>Cơ sở dữ liệu:</a:t>
            </a:r>
            <a:r>
              <a:rPr lang="en-US" sz="2000" dirty="0">
                <a:solidFill>
                  <a:schemeClr val="bg1"/>
                </a:solidFill>
                <a:latin typeface="Arial" panose="020B0604020202020204" pitchFamily="34" charset="0"/>
                <a:cs typeface="Arial" panose="020B0604020202020204" pitchFamily="34" charset="0"/>
              </a:rPr>
              <a:t> </a:t>
            </a:r>
            <a:r>
              <a:rPr lang="vi-VN" sz="2000" dirty="0">
                <a:solidFill>
                  <a:schemeClr val="bg1"/>
                </a:solidFill>
                <a:latin typeface="Arial" panose="020B0604020202020204" pitchFamily="34" charset="0"/>
                <a:cs typeface="Arial" panose="020B0604020202020204" pitchFamily="34" charset="0"/>
              </a:rPr>
              <a:t>Firebase</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 </a:t>
            </a:r>
            <a:r>
              <a:rPr lang="vi-VN" sz="2000" dirty="0">
                <a:solidFill>
                  <a:schemeClr val="bg1"/>
                </a:solidFill>
                <a:latin typeface="Arial" panose="020B0604020202020204" pitchFamily="34" charset="0"/>
                <a:cs typeface="Arial" panose="020B0604020202020204" pitchFamily="34" charset="0"/>
              </a:rPr>
              <a:t>Kiến trúc: MVVM</a:t>
            </a:r>
            <a:endParaRPr lang="en-US" sz="2000" dirty="0">
              <a:solidFill>
                <a:schemeClr val="bg1"/>
              </a:solidFill>
              <a:latin typeface="Arial" panose="020B0604020202020204" pitchFamily="34" charset="0"/>
              <a:cs typeface="Arial" panose="020B0604020202020204" pitchFamily="34" charset="0"/>
            </a:endParaRPr>
          </a:p>
          <a:p>
            <a:pPr algn="just">
              <a:lnSpc>
                <a:spcPct val="150000"/>
              </a:lnSpc>
            </a:pPr>
            <a:r>
              <a:rPr lang="vi-VN" sz="2000" dirty="0">
                <a:solidFill>
                  <a:schemeClr val="bg1"/>
                </a:solidFill>
                <a:latin typeface="Arial" panose="020B0604020202020204" pitchFamily="34" charset="0"/>
                <a:cs typeface="Arial" panose="020B0604020202020204" pitchFamily="34" charset="0"/>
              </a:rPr>
              <a:t>(Model-View-ViewModel)</a:t>
            </a:r>
          </a:p>
          <a:p>
            <a:pPr algn="just">
              <a:lnSpc>
                <a:spcPct val="150000"/>
              </a:lnSpc>
            </a:pPr>
            <a:r>
              <a:rPr lang="en-US" sz="2000" dirty="0">
                <a:solidFill>
                  <a:schemeClr val="bg1"/>
                </a:solidFill>
                <a:latin typeface="Arial" panose="020B0604020202020204" pitchFamily="34" charset="0"/>
                <a:cs typeface="Arial" panose="020B0604020202020204" pitchFamily="34" charset="0"/>
              </a:rPr>
              <a:t>- </a:t>
            </a:r>
            <a:r>
              <a:rPr lang="vi-VN" sz="2000" dirty="0">
                <a:solidFill>
                  <a:schemeClr val="bg1"/>
                </a:solidFill>
                <a:latin typeface="Arial" panose="020B0604020202020204" pitchFamily="34" charset="0"/>
                <a:cs typeface="Arial" panose="020B0604020202020204" pitchFamily="34" charset="0"/>
              </a:rPr>
              <a:t>Các công cụ khác: Xác thực Firebase, Cơ sở dữ liệu/Firestore thời gian thực Firebase, API RESTful</a:t>
            </a:r>
            <a:endParaRPr lang="en-US" sz="2000" dirty="0">
              <a:solidFill>
                <a:schemeClr val="bg1"/>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C021D799-32ED-F356-EA65-3EDEB263089F}"/>
              </a:ext>
            </a:extLst>
          </p:cNvPr>
          <p:cNvPicPr>
            <a:picLocks noChangeAspect="1"/>
          </p:cNvPicPr>
          <p:nvPr/>
        </p:nvPicPr>
        <p:blipFill>
          <a:blip r:embed="rId2"/>
          <a:stretch>
            <a:fillRect/>
          </a:stretch>
        </p:blipFill>
        <p:spPr>
          <a:xfrm>
            <a:off x="8610600" y="1702296"/>
            <a:ext cx="3480778" cy="1166696"/>
          </a:xfrm>
          <a:prstGeom prst="rect">
            <a:avLst/>
          </a:prstGeom>
        </p:spPr>
      </p:pic>
      <p:pic>
        <p:nvPicPr>
          <p:cNvPr id="17" name="Picture 16">
            <a:extLst>
              <a:ext uri="{FF2B5EF4-FFF2-40B4-BE49-F238E27FC236}">
                <a16:creationId xmlns:a16="http://schemas.microsoft.com/office/drawing/2014/main" id="{FFDCB9BC-CFD5-8205-A369-599E7D107250}"/>
              </a:ext>
            </a:extLst>
          </p:cNvPr>
          <p:cNvPicPr>
            <a:picLocks noChangeAspect="1"/>
          </p:cNvPicPr>
          <p:nvPr/>
        </p:nvPicPr>
        <p:blipFill>
          <a:blip r:embed="rId3"/>
          <a:stretch>
            <a:fillRect/>
          </a:stretch>
        </p:blipFill>
        <p:spPr>
          <a:xfrm>
            <a:off x="7058533" y="3850309"/>
            <a:ext cx="4202809" cy="1289431"/>
          </a:xfrm>
          <a:prstGeom prst="rect">
            <a:avLst/>
          </a:prstGeom>
        </p:spPr>
      </p:pic>
      <p:pic>
        <p:nvPicPr>
          <p:cNvPr id="19" name="Picture 18">
            <a:extLst>
              <a:ext uri="{FF2B5EF4-FFF2-40B4-BE49-F238E27FC236}">
                <a16:creationId xmlns:a16="http://schemas.microsoft.com/office/drawing/2014/main" id="{3CB2951D-845D-35B9-0829-F1B76B6C8B17}"/>
              </a:ext>
            </a:extLst>
          </p:cNvPr>
          <p:cNvPicPr>
            <a:picLocks noChangeAspect="1"/>
          </p:cNvPicPr>
          <p:nvPr/>
        </p:nvPicPr>
        <p:blipFill>
          <a:blip r:embed="rId4"/>
          <a:stretch>
            <a:fillRect/>
          </a:stretch>
        </p:blipFill>
        <p:spPr>
          <a:xfrm>
            <a:off x="5788858" y="1702296"/>
            <a:ext cx="2317679" cy="1305396"/>
          </a:xfrm>
          <a:prstGeom prst="rect">
            <a:avLst/>
          </a:prstGeom>
        </p:spPr>
      </p:pic>
    </p:spTree>
    <p:extLst>
      <p:ext uri="{BB962C8B-B14F-4D97-AF65-F5344CB8AC3E}">
        <p14:creationId xmlns:p14="http://schemas.microsoft.com/office/powerpoint/2010/main" val="1277435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9CEA8-657E-DD9C-B1AF-2F2D91C891F2}"/>
              </a:ext>
            </a:extLst>
          </p:cNvPr>
          <p:cNvSpPr>
            <a:spLocks noGrp="1"/>
          </p:cNvSpPr>
          <p:nvPr>
            <p:ph type="title"/>
          </p:nvPr>
        </p:nvSpPr>
        <p:spPr>
          <a:xfrm>
            <a:off x="363489" y="433080"/>
            <a:ext cx="11465021" cy="779992"/>
          </a:xfrm>
        </p:spPr>
        <p:txBody>
          <a:bodyPr/>
          <a:lstStyle/>
          <a:p>
            <a:pPr algn="ct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chính</a:t>
            </a:r>
            <a:endParaRPr lang="en-US"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779FC726-BA7F-DDF6-1E5A-F16F5F1F449D}"/>
              </a:ext>
            </a:extLst>
          </p:cNvPr>
          <p:cNvSpPr>
            <a:spLocks noGrp="1"/>
          </p:cNvSpPr>
          <p:nvPr>
            <p:ph type="dt" sz="half" idx="10"/>
          </p:nvPr>
        </p:nvSpPr>
        <p:spPr/>
        <p:txBody>
          <a:bodyPr/>
          <a:lstStyle/>
          <a:p>
            <a:r>
              <a:rPr lang="en-US" dirty="0"/>
              <a:t>6/13/2024</a:t>
            </a:r>
          </a:p>
        </p:txBody>
      </p:sp>
      <p:sp>
        <p:nvSpPr>
          <p:cNvPr id="6" name="Slide Number Placeholder 5">
            <a:extLst>
              <a:ext uri="{FF2B5EF4-FFF2-40B4-BE49-F238E27FC236}">
                <a16:creationId xmlns:a16="http://schemas.microsoft.com/office/drawing/2014/main" id="{56202BDB-F509-2E32-F4F6-08AC5C583D01}"/>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9" name="TextBox 8">
            <a:extLst>
              <a:ext uri="{FF2B5EF4-FFF2-40B4-BE49-F238E27FC236}">
                <a16:creationId xmlns:a16="http://schemas.microsoft.com/office/drawing/2014/main" id="{E555FC01-DE44-2C56-C071-14D647162825}"/>
              </a:ext>
            </a:extLst>
          </p:cNvPr>
          <p:cNvSpPr txBox="1"/>
          <p:nvPr/>
        </p:nvSpPr>
        <p:spPr>
          <a:xfrm>
            <a:off x="1082964" y="1538739"/>
            <a:ext cx="10351653" cy="3728649"/>
          </a:xfrm>
          <a:prstGeom prst="rect">
            <a:avLst/>
          </a:prstGeom>
          <a:noFill/>
        </p:spPr>
        <p:txBody>
          <a:bodyPr wrap="square" rtlCol="0">
            <a:spAutoFit/>
          </a:bodyPr>
          <a:lstStyle/>
          <a:p>
            <a:pPr marL="285750" indent="-285750" algn="just">
              <a:lnSpc>
                <a:spcPct val="150000"/>
              </a:lnSpc>
              <a:buFontTx/>
              <a:buChar char="-"/>
            </a:pPr>
            <a:r>
              <a:rPr lang="vi-VN" sz="2000" dirty="0">
                <a:solidFill>
                  <a:schemeClr val="bg1"/>
                </a:solidFill>
                <a:latin typeface="Arial" panose="020B0604020202020204" pitchFamily="34" charset="0"/>
                <a:cs typeface="Arial" panose="020B0604020202020204" pitchFamily="34" charset="0"/>
              </a:rPr>
              <a:t>Đăng ký và đăng nhập người dùng</a:t>
            </a:r>
            <a:endParaRPr lang="en-US" sz="2000" dirty="0">
              <a:solidFill>
                <a:schemeClr val="bg1"/>
              </a:solidFill>
              <a:latin typeface="Arial" panose="020B0604020202020204" pitchFamily="34" charset="0"/>
              <a:cs typeface="Arial" panose="020B0604020202020204" pitchFamily="34" charset="0"/>
            </a:endParaRPr>
          </a:p>
          <a:p>
            <a:pPr marL="285750" indent="-285750" algn="just">
              <a:lnSpc>
                <a:spcPct val="150000"/>
              </a:lnSpc>
              <a:buFontTx/>
              <a:buChar char="-"/>
            </a:pPr>
            <a:r>
              <a:rPr lang="en-US" sz="2000" dirty="0" err="1">
                <a:solidFill>
                  <a:schemeClr val="bg1"/>
                </a:solidFill>
                <a:latin typeface="Arial" panose="020B0604020202020204" pitchFamily="34" charset="0"/>
                <a:cs typeface="Arial" panose="020B0604020202020204" pitchFamily="34" charset="0"/>
              </a:rPr>
              <a:t>Đăng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nhập</a:t>
            </a:r>
            <a:r>
              <a:rPr lang="en-US" sz="2000" dirty="0">
                <a:solidFill>
                  <a:schemeClr val="bg1"/>
                </a:solidFill>
                <a:latin typeface="Arial" panose="020B0604020202020204" pitchFamily="34" charset="0"/>
                <a:cs typeface="Arial" panose="020B0604020202020204" pitchFamily="34" charset="0"/>
              </a:rPr>
              <a:t> Admin</a:t>
            </a:r>
            <a:endParaRPr lang="vi-VN" sz="2000" dirty="0">
              <a:solidFill>
                <a:schemeClr val="bg1"/>
              </a:solidFill>
              <a:latin typeface="Arial" panose="020B0604020202020204" pitchFamily="34" charset="0"/>
              <a:cs typeface="Arial" panose="020B0604020202020204" pitchFamily="34" charset="0"/>
            </a:endParaRPr>
          </a:p>
          <a:p>
            <a:pPr marL="285750" indent="-285750" algn="just">
              <a:lnSpc>
                <a:spcPct val="150000"/>
              </a:lnSpc>
              <a:buFontTx/>
              <a:buChar char="-"/>
            </a:pPr>
            <a:r>
              <a:rPr lang="vi-VN" sz="2000" dirty="0">
                <a:solidFill>
                  <a:schemeClr val="bg1"/>
                </a:solidFill>
                <a:latin typeface="Arial" panose="020B0604020202020204" pitchFamily="34" charset="0"/>
                <a:cs typeface="Arial" panose="020B0604020202020204" pitchFamily="34" charset="0"/>
              </a:rPr>
              <a:t>Xem và tìm kiếm</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danh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mục</a:t>
            </a:r>
            <a:r>
              <a:rPr lang="vi-VN" sz="2000" dirty="0">
                <a:solidFill>
                  <a:schemeClr val="bg1"/>
                </a:solidFill>
                <a:latin typeface="Arial" panose="020B0604020202020204" pitchFamily="34" charset="0"/>
                <a:cs typeface="Arial" panose="020B0604020202020204" pitchFamily="34" charset="0"/>
              </a:rPr>
              <a:t> sản phẩm</a:t>
            </a:r>
            <a:endParaRPr lang="en-US" sz="2000" dirty="0">
              <a:solidFill>
                <a:schemeClr val="bg1"/>
              </a:solidFill>
              <a:latin typeface="Arial" panose="020B0604020202020204" pitchFamily="34" charset="0"/>
              <a:cs typeface="Arial" panose="020B0604020202020204" pitchFamily="34" charset="0"/>
            </a:endParaRPr>
          </a:p>
          <a:p>
            <a:pPr algn="just">
              <a:lnSpc>
                <a:spcPct val="150000"/>
              </a:lnSpc>
            </a:pPr>
            <a:r>
              <a:rPr lang="en-US" sz="2000" dirty="0">
                <a:solidFill>
                  <a:schemeClr val="bg1"/>
                </a:solidFill>
                <a:latin typeface="Arial" panose="020B0604020202020204" pitchFamily="34" charset="0"/>
                <a:cs typeface="Arial" panose="020B0604020202020204" pitchFamily="34" charset="0"/>
              </a:rPr>
              <a:t>-  </a:t>
            </a:r>
            <a:r>
              <a:rPr lang="vi-VN" sz="2000" dirty="0">
                <a:solidFill>
                  <a:schemeClr val="bg1"/>
                </a:solidFill>
                <a:latin typeface="Arial" panose="020B0604020202020204" pitchFamily="34" charset="0"/>
                <a:cs typeface="Arial" panose="020B0604020202020204" pitchFamily="34" charset="0"/>
              </a:rPr>
              <a:t>Thêm sản phẩm vào giỏ hàng</a:t>
            </a:r>
          </a:p>
          <a:p>
            <a:pPr marL="285750" indent="-285750" algn="just">
              <a:lnSpc>
                <a:spcPct val="150000"/>
              </a:lnSpc>
              <a:buFontTx/>
              <a:buChar char="-"/>
            </a:pPr>
            <a:r>
              <a:rPr lang="vi-VN" sz="2000" dirty="0">
                <a:solidFill>
                  <a:schemeClr val="bg1"/>
                </a:solidFill>
                <a:latin typeface="Arial" panose="020B0604020202020204" pitchFamily="34" charset="0"/>
                <a:cs typeface="Arial" panose="020B0604020202020204" pitchFamily="34" charset="0"/>
              </a:rPr>
              <a:t>Thanh toán </a:t>
            </a:r>
            <a:r>
              <a:rPr lang="en-US" sz="2000" dirty="0" err="1">
                <a:solidFill>
                  <a:schemeClr val="bg1"/>
                </a:solidFill>
                <a:latin typeface="Arial" panose="020B0604020202020204" pitchFamily="34" charset="0"/>
                <a:cs typeface="Arial" panose="020B0604020202020204" pitchFamily="34" charset="0"/>
              </a:rPr>
              <a:t>đơn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hàng</a:t>
            </a:r>
            <a:endParaRPr lang="en-US" sz="2000" dirty="0">
              <a:solidFill>
                <a:schemeClr val="bg1"/>
              </a:solidFill>
              <a:latin typeface="Arial" panose="020B0604020202020204" pitchFamily="34" charset="0"/>
              <a:cs typeface="Arial" panose="020B0604020202020204" pitchFamily="34" charset="0"/>
            </a:endParaRPr>
          </a:p>
          <a:p>
            <a:pPr marL="285750" indent="-285750" algn="just">
              <a:lnSpc>
                <a:spcPct val="150000"/>
              </a:lnSpc>
              <a:buFontTx/>
              <a:buChar char="-"/>
            </a:pPr>
            <a:r>
              <a:rPr lang="en-US" sz="2000" dirty="0" err="1">
                <a:solidFill>
                  <a:schemeClr val="bg1"/>
                </a:solidFill>
                <a:latin typeface="Arial" panose="020B0604020202020204" pitchFamily="34" charset="0"/>
                <a:cs typeface="Arial" panose="020B0604020202020204" pitchFamily="34" charset="0"/>
              </a:rPr>
              <a:t>Xem</a:t>
            </a:r>
            <a:r>
              <a:rPr lang="en-US" sz="2000" dirty="0">
                <a:solidFill>
                  <a:schemeClr val="bg1"/>
                </a:solidFill>
                <a:latin typeface="Arial" panose="020B0604020202020204" pitchFamily="34" charset="0"/>
                <a:cs typeface="Arial" panose="020B0604020202020204" pitchFamily="34" charset="0"/>
              </a:rPr>
              <a:t> chi </a:t>
            </a:r>
            <a:r>
              <a:rPr lang="en-US" sz="2000" dirty="0" err="1">
                <a:solidFill>
                  <a:schemeClr val="bg1"/>
                </a:solidFill>
                <a:latin typeface="Arial" panose="020B0604020202020204" pitchFamily="34" charset="0"/>
                <a:cs typeface="Arial" panose="020B0604020202020204" pitchFamily="34" charset="0"/>
              </a:rPr>
              <a:t>tiết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đơn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hàng</a:t>
            </a:r>
            <a:endParaRPr lang="en-US" sz="2000" dirty="0">
              <a:solidFill>
                <a:schemeClr val="bg1"/>
              </a:solidFill>
              <a:latin typeface="Arial" panose="020B0604020202020204" pitchFamily="34" charset="0"/>
              <a:cs typeface="Arial" panose="020B0604020202020204" pitchFamily="34" charset="0"/>
            </a:endParaRPr>
          </a:p>
          <a:p>
            <a:pPr marL="285750" indent="-285750" algn="just">
              <a:lnSpc>
                <a:spcPct val="150000"/>
              </a:lnSpc>
              <a:buFontTx/>
              <a:buChar char="-"/>
            </a:pPr>
            <a:r>
              <a:rPr lang="en-US" sz="2000" dirty="0" err="1">
                <a:solidFill>
                  <a:schemeClr val="bg1"/>
                </a:solidFill>
                <a:latin typeface="Arial" panose="020B0604020202020204" pitchFamily="34" charset="0"/>
                <a:cs typeface="Arial" panose="020B0604020202020204" pitchFamily="34" charset="0"/>
              </a:rPr>
              <a:t>Quản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lý</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sản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phẩm</a:t>
            </a:r>
            <a:endParaRPr lang="vi-VN" sz="2000" dirty="0">
              <a:solidFill>
                <a:schemeClr val="bg1"/>
              </a:solidFill>
              <a:latin typeface="Arial" panose="020B0604020202020204" pitchFamily="34" charset="0"/>
              <a:cs typeface="Arial" panose="020B0604020202020204" pitchFamily="34" charset="0"/>
            </a:endParaRPr>
          </a:p>
          <a:p>
            <a:pPr algn="just">
              <a:lnSpc>
                <a:spcPct val="150000"/>
              </a:lnSpc>
            </a:pPr>
            <a:r>
              <a:rPr lang="en-US" sz="2000" dirty="0">
                <a:solidFill>
                  <a:schemeClr val="bg1"/>
                </a:solidFill>
                <a:latin typeface="Arial" panose="020B0604020202020204" pitchFamily="34" charset="0"/>
                <a:cs typeface="Arial" panose="020B0604020202020204" pitchFamily="34" charset="0"/>
              </a:rPr>
              <a:t>-  </a:t>
            </a:r>
            <a:r>
              <a:rPr lang="vi-VN" sz="2000" dirty="0">
                <a:solidFill>
                  <a:schemeClr val="bg1"/>
                </a:solidFill>
                <a:latin typeface="Arial" panose="020B0604020202020204" pitchFamily="34" charset="0"/>
                <a:cs typeface="Arial" panose="020B0604020202020204" pitchFamily="34" charset="0"/>
              </a:rPr>
              <a:t>Quản lý đơn hàng và </a:t>
            </a:r>
            <a:r>
              <a:rPr lang="en-US" sz="2000" dirty="0" err="1">
                <a:solidFill>
                  <a:schemeClr val="bg1"/>
                </a:solidFill>
                <a:latin typeface="Arial" panose="020B0604020202020204" pitchFamily="34" charset="0"/>
                <a:cs typeface="Arial" panose="020B0604020202020204" pitchFamily="34" charset="0"/>
              </a:rPr>
              <a:t>cập</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nhật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trạng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thái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đơn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hàng</a:t>
            </a:r>
            <a:endParaRPr lang="vi-VN"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4434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914F15E-0D2A-E729-6E74-1B4B965537B9}"/>
              </a:ext>
            </a:extLst>
          </p:cNvPr>
          <p:cNvSpPr>
            <a:spLocks noGrp="1"/>
          </p:cNvSpPr>
          <p:nvPr>
            <p:ph type="dt" sz="half" idx="10"/>
          </p:nvPr>
        </p:nvSpPr>
        <p:spPr/>
        <p:txBody>
          <a:bodyPr/>
          <a:lstStyle/>
          <a:p>
            <a:r>
              <a:rPr lang="en-US" dirty="0"/>
              <a:t>6/14/2024</a:t>
            </a:r>
          </a:p>
        </p:txBody>
      </p:sp>
      <p:sp>
        <p:nvSpPr>
          <p:cNvPr id="6" name="Slide Number Placeholder 5">
            <a:extLst>
              <a:ext uri="{FF2B5EF4-FFF2-40B4-BE49-F238E27FC236}">
                <a16:creationId xmlns:a16="http://schemas.microsoft.com/office/drawing/2014/main" id="{0DCD3386-B005-EA06-70EC-26270ECBCB4A}"/>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9" name="TextBox 8">
            <a:extLst>
              <a:ext uri="{FF2B5EF4-FFF2-40B4-BE49-F238E27FC236}">
                <a16:creationId xmlns:a16="http://schemas.microsoft.com/office/drawing/2014/main" id="{F6011793-A71B-E437-46E4-E7DF9DAB66E0}"/>
              </a:ext>
            </a:extLst>
          </p:cNvPr>
          <p:cNvSpPr txBox="1"/>
          <p:nvPr/>
        </p:nvSpPr>
        <p:spPr>
          <a:xfrm>
            <a:off x="3413062" y="147706"/>
            <a:ext cx="5606022" cy="707886"/>
          </a:xfrm>
          <a:prstGeom prst="rect">
            <a:avLst/>
          </a:prstGeom>
          <a:noFill/>
        </p:spPr>
        <p:txBody>
          <a:bodyPr wrap="none" rtlCol="0">
            <a:spAutoFit/>
          </a:bodyPr>
          <a:lstStyle/>
          <a:p>
            <a:r>
              <a:rPr lang="en-US" sz="4000" dirty="0" err="1">
                <a:solidFill>
                  <a:schemeClr val="bg1"/>
                </a:solidFill>
                <a:latin typeface="Arial" panose="020B0604020202020204" pitchFamily="34" charset="0"/>
                <a:cs typeface="Arial" panose="020B0604020202020204" pitchFamily="34" charset="0"/>
              </a:rPr>
              <a:t>Một</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số</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hình</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ảnh</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thực</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tế</a:t>
            </a:r>
            <a:endParaRPr lang="en-US" sz="4000" dirty="0">
              <a:solidFill>
                <a:schemeClr val="bg1"/>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F4392A93-CA34-066F-0DD5-93DC95351D2A}"/>
              </a:ext>
            </a:extLst>
          </p:cNvPr>
          <p:cNvPicPr>
            <a:picLocks noChangeAspect="1"/>
          </p:cNvPicPr>
          <p:nvPr/>
        </p:nvPicPr>
        <p:blipFill>
          <a:blip r:embed="rId2"/>
          <a:stretch>
            <a:fillRect/>
          </a:stretch>
        </p:blipFill>
        <p:spPr>
          <a:xfrm>
            <a:off x="838201" y="950328"/>
            <a:ext cx="3032100" cy="5363337"/>
          </a:xfrm>
          <a:prstGeom prst="rect">
            <a:avLst/>
          </a:prstGeom>
        </p:spPr>
      </p:pic>
      <p:pic>
        <p:nvPicPr>
          <p:cNvPr id="13" name="Picture 12">
            <a:extLst>
              <a:ext uri="{FF2B5EF4-FFF2-40B4-BE49-F238E27FC236}">
                <a16:creationId xmlns:a16="http://schemas.microsoft.com/office/drawing/2014/main" id="{DDA633D9-C48E-5277-0608-D28E9AA78C78}"/>
              </a:ext>
            </a:extLst>
          </p:cNvPr>
          <p:cNvPicPr>
            <a:picLocks noChangeAspect="1"/>
          </p:cNvPicPr>
          <p:nvPr/>
        </p:nvPicPr>
        <p:blipFill>
          <a:blip r:embed="rId3"/>
          <a:stretch>
            <a:fillRect/>
          </a:stretch>
        </p:blipFill>
        <p:spPr>
          <a:xfrm>
            <a:off x="4560192" y="950328"/>
            <a:ext cx="3032099" cy="5406023"/>
          </a:xfrm>
          <a:prstGeom prst="rect">
            <a:avLst/>
          </a:prstGeom>
        </p:spPr>
      </p:pic>
      <p:pic>
        <p:nvPicPr>
          <p:cNvPr id="15" name="Picture 14">
            <a:extLst>
              <a:ext uri="{FF2B5EF4-FFF2-40B4-BE49-F238E27FC236}">
                <a16:creationId xmlns:a16="http://schemas.microsoft.com/office/drawing/2014/main" id="{D3BA31E5-CB1B-EB56-2867-9C8D0D15D736}"/>
              </a:ext>
            </a:extLst>
          </p:cNvPr>
          <p:cNvPicPr>
            <a:picLocks noChangeAspect="1"/>
          </p:cNvPicPr>
          <p:nvPr/>
        </p:nvPicPr>
        <p:blipFill>
          <a:blip r:embed="rId4"/>
          <a:stretch>
            <a:fillRect/>
          </a:stretch>
        </p:blipFill>
        <p:spPr>
          <a:xfrm>
            <a:off x="8383784" y="950328"/>
            <a:ext cx="3143198" cy="5406022"/>
          </a:xfrm>
          <a:prstGeom prst="rect">
            <a:avLst/>
          </a:prstGeom>
        </p:spPr>
      </p:pic>
    </p:spTree>
    <p:extLst>
      <p:ext uri="{BB962C8B-B14F-4D97-AF65-F5344CB8AC3E}">
        <p14:creationId xmlns:p14="http://schemas.microsoft.com/office/powerpoint/2010/main" val="2618902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5A31AB-0D69-870F-1C53-75D81E4C7640}"/>
              </a:ext>
            </a:extLst>
          </p:cNvPr>
          <p:cNvSpPr>
            <a:spLocks noGrp="1"/>
          </p:cNvSpPr>
          <p:nvPr>
            <p:ph type="dt" sz="half" idx="10"/>
          </p:nvPr>
        </p:nvSpPr>
        <p:spPr/>
        <p:txBody>
          <a:bodyPr/>
          <a:lstStyle/>
          <a:p>
            <a:r>
              <a:rPr lang="en-US"/>
              <a:t>6/22/20XX</a:t>
            </a:r>
            <a:endParaRPr lang="en-US" dirty="0"/>
          </a:p>
        </p:txBody>
      </p:sp>
      <p:sp>
        <p:nvSpPr>
          <p:cNvPr id="5" name="Footer Placeholder 4">
            <a:extLst>
              <a:ext uri="{FF2B5EF4-FFF2-40B4-BE49-F238E27FC236}">
                <a16:creationId xmlns:a16="http://schemas.microsoft.com/office/drawing/2014/main" id="{7CA8715B-71E9-492E-14FD-94FF7BE74E8A}"/>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F796CB3D-E02E-4956-7593-513857BDFA40}"/>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10" name="Picture 9">
            <a:extLst>
              <a:ext uri="{FF2B5EF4-FFF2-40B4-BE49-F238E27FC236}">
                <a16:creationId xmlns:a16="http://schemas.microsoft.com/office/drawing/2014/main" id="{85D7E2FE-22D8-9457-638C-796CD11995EB}"/>
              </a:ext>
            </a:extLst>
          </p:cNvPr>
          <p:cNvPicPr>
            <a:picLocks noChangeAspect="1"/>
          </p:cNvPicPr>
          <p:nvPr/>
        </p:nvPicPr>
        <p:blipFill>
          <a:blip r:embed="rId2"/>
          <a:stretch>
            <a:fillRect/>
          </a:stretch>
        </p:blipFill>
        <p:spPr>
          <a:xfrm>
            <a:off x="628173" y="588660"/>
            <a:ext cx="3167870" cy="5526987"/>
          </a:xfrm>
          <a:prstGeom prst="rect">
            <a:avLst/>
          </a:prstGeom>
        </p:spPr>
      </p:pic>
      <p:pic>
        <p:nvPicPr>
          <p:cNvPr id="12" name="Picture 11">
            <a:extLst>
              <a:ext uri="{FF2B5EF4-FFF2-40B4-BE49-F238E27FC236}">
                <a16:creationId xmlns:a16="http://schemas.microsoft.com/office/drawing/2014/main" id="{5A5AEB4B-A714-D94E-709E-1058E6B4DE8C}"/>
              </a:ext>
            </a:extLst>
          </p:cNvPr>
          <p:cNvPicPr>
            <a:picLocks noChangeAspect="1"/>
          </p:cNvPicPr>
          <p:nvPr/>
        </p:nvPicPr>
        <p:blipFill>
          <a:blip r:embed="rId3"/>
          <a:stretch>
            <a:fillRect/>
          </a:stretch>
        </p:blipFill>
        <p:spPr>
          <a:xfrm>
            <a:off x="4572050" y="588659"/>
            <a:ext cx="3047899" cy="5526988"/>
          </a:xfrm>
          <a:prstGeom prst="rect">
            <a:avLst/>
          </a:prstGeom>
        </p:spPr>
      </p:pic>
      <p:pic>
        <p:nvPicPr>
          <p:cNvPr id="14" name="Picture 13">
            <a:extLst>
              <a:ext uri="{FF2B5EF4-FFF2-40B4-BE49-F238E27FC236}">
                <a16:creationId xmlns:a16="http://schemas.microsoft.com/office/drawing/2014/main" id="{391AC90D-6E69-7CD2-255F-A62B689C6166}"/>
              </a:ext>
            </a:extLst>
          </p:cNvPr>
          <p:cNvPicPr>
            <a:picLocks noChangeAspect="1"/>
          </p:cNvPicPr>
          <p:nvPr/>
        </p:nvPicPr>
        <p:blipFill>
          <a:blip r:embed="rId4"/>
          <a:stretch>
            <a:fillRect/>
          </a:stretch>
        </p:blipFill>
        <p:spPr>
          <a:xfrm>
            <a:off x="8395956" y="588659"/>
            <a:ext cx="3047899" cy="5526988"/>
          </a:xfrm>
          <a:prstGeom prst="rect">
            <a:avLst/>
          </a:prstGeom>
        </p:spPr>
      </p:pic>
    </p:spTree>
    <p:extLst>
      <p:ext uri="{BB962C8B-B14F-4D97-AF65-F5344CB8AC3E}">
        <p14:creationId xmlns:p14="http://schemas.microsoft.com/office/powerpoint/2010/main" val="3309700277"/>
      </p:ext>
    </p:extLst>
  </p:cSld>
  <p:clrMapOvr>
    <a:masterClrMapping/>
  </p:clrMapOvr>
</p:sld>
</file>

<file path=ppt/theme/theme1.xml><?xml version="1.0" encoding="utf-8"?>
<a:theme xmlns:a="http://schemas.openxmlformats.org/drawingml/2006/main" name="Office Theme">
  <a:themeElements>
    <a:clrScheme name="Custom 175">
      <a:dk1>
        <a:sysClr val="windowText" lastClr="000000"/>
      </a:dk1>
      <a:lt1>
        <a:sysClr val="window" lastClr="FFFFFF"/>
      </a:lt1>
      <a:dk2>
        <a:srgbClr val="44546A"/>
      </a:dk2>
      <a:lt2>
        <a:srgbClr val="E7E6E6"/>
      </a:lt2>
      <a:accent1>
        <a:srgbClr val="EFEAE4"/>
      </a:accent1>
      <a:accent2>
        <a:srgbClr val="7C6B62"/>
      </a:accent2>
      <a:accent3>
        <a:srgbClr val="5D4C41"/>
      </a:accent3>
      <a:accent4>
        <a:srgbClr val="AA6256"/>
      </a:accent4>
      <a:accent5>
        <a:srgbClr val="ACC6D8"/>
      </a:accent5>
      <a:accent6>
        <a:srgbClr val="CBA863"/>
      </a:accent6>
      <a:hlink>
        <a:srgbClr val="0563C1"/>
      </a:hlink>
      <a:folHlink>
        <a:srgbClr val="954F72"/>
      </a:folHlink>
    </a:clrScheme>
    <a:fontScheme name="Custom 59">
      <a:majorFont>
        <a:latin typeface="Bodoni MT"/>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tail Pitch Deck_tm33850888_Win32_LW_v2.potx" id="{46D5EC7D-1804-4C18-AE1A-8CD4358371A7}" vid="{50D438F0-9FB1-414D-BBA2-7CE35940A5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8F3EECA-3A4D-4005-BFAD-C4D5A471E2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B0D94B-5A32-4AAB-B55C-DC457E4CE0C4}">
  <ds:schemaRefs>
    <ds:schemaRef ds:uri="http://schemas.microsoft.com/sharepoint/v3/contenttype/forms"/>
  </ds:schemaRefs>
</ds:datastoreItem>
</file>

<file path=customXml/itemProps3.xml><?xml version="1.0" encoding="utf-8"?>
<ds:datastoreItem xmlns:ds="http://schemas.openxmlformats.org/officeDocument/2006/customXml" ds:itemID="{35B071DB-81D7-454C-B973-21A172F54F13}">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Retail pitch deck</Template>
  <TotalTime>200</TotalTime>
  <Words>472</Words>
  <Application>Microsoft Office PowerPoint</Application>
  <PresentationFormat>Widescreen</PresentationFormat>
  <Paragraphs>69</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Bodoni MT</vt:lpstr>
      <vt:lpstr>Calibri</vt:lpstr>
      <vt:lpstr>Seaford</vt:lpstr>
      <vt:lpstr>Office Theme</vt:lpstr>
      <vt:lpstr>TRƯỜNG ĐẠI HỌC SƯ PHẠM KỸ THUẬT HƯNG YÊN KHOA CÔNG NGHỆ THÔNG TIN</vt:lpstr>
      <vt:lpstr>PowerPoint Presentation</vt:lpstr>
      <vt:lpstr>Giới thiệu</vt:lpstr>
      <vt:lpstr>Mục tiêu</vt:lpstr>
      <vt:lpstr>Giải pháp </vt:lpstr>
      <vt:lpstr>Công nghệ áp dụng</vt:lpstr>
      <vt:lpstr>Các chức năng chính</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SƯ PHẠM KỸ THUẬT HƯNG YÊN KHOA CÔNG NGHỆ THÔNG TIN</dc:title>
  <dc:creator>Hieu Tran</dc:creator>
  <cp:lastModifiedBy>Hieu Tran</cp:lastModifiedBy>
  <cp:revision>1</cp:revision>
  <dcterms:created xsi:type="dcterms:W3CDTF">2024-06-12T07:04:16Z</dcterms:created>
  <dcterms:modified xsi:type="dcterms:W3CDTF">2024-06-12T10:24:48Z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